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4" r:id="rId2"/>
    <p:sldId id="297" r:id="rId3"/>
    <p:sldId id="306" r:id="rId4"/>
    <p:sldId id="304" r:id="rId5"/>
    <p:sldId id="287" r:id="rId6"/>
    <p:sldId id="3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49" autoAdjust="0"/>
    <p:restoredTop sz="94719" autoAdjust="0"/>
  </p:normalViewPr>
  <p:slideViewPr>
    <p:cSldViewPr snapToGrid="0">
      <p:cViewPr>
        <p:scale>
          <a:sx n="75" d="100"/>
          <a:sy n="75" d="100"/>
        </p:scale>
        <p:origin x="-1320" y="-72"/>
      </p:cViewPr>
      <p:guideLst>
        <p:guide orient="horz" pos="2160"/>
        <p:guide pos="2880"/>
      </p:guideLst>
    </p:cSldViewPr>
  </p:slideViewPr>
  <p:outlineViewPr>
    <p:cViewPr>
      <p:scale>
        <a:sx n="33" d="100"/>
        <a:sy n="33" d="100"/>
      </p:scale>
      <p:origin x="0" y="182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41DF46A-C9B0-4EF2-940D-B2E5EFDECEF7}" type="datetimeFigureOut">
              <a:rPr lang="en-US" smtClean="0"/>
              <a:pPr/>
              <a:t>11/10/2015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4D2D94E-B19C-4FBC-8617-E948C5A05522}" type="slidenum">
              <a:rPr lang="en-US" smtClean="0"/>
              <a:pPr/>
              <a:t>‹#›</a:t>
            </a:fld>
            <a:endParaRPr lang="en-US"/>
          </a:p>
        </p:txBody>
      </p:sp>
    </p:spTree>
    <p:extLst>
      <p:ext uri="{BB962C8B-B14F-4D97-AF65-F5344CB8AC3E}">
        <p14:creationId xmlns:p14="http://schemas.microsoft.com/office/powerpoint/2010/main" val="100129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722CAD-1DCD-4AAA-A13A-8441206C2667}" type="datetimeFigureOut">
              <a:rPr lang="en-US" smtClean="0"/>
              <a:pPr/>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22CAD-1DCD-4AAA-A13A-8441206C2667}" type="datetimeFigureOut">
              <a:rPr lang="en-US" smtClean="0"/>
              <a:pPr/>
              <a:t>11/10/2015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0D5FF-3BA6-4373-91F1-0BB4153861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kiing@scottdiamond.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5456" y="482600"/>
            <a:ext cx="7612743" cy="4165600"/>
          </a:xfrm>
        </p:spPr>
        <p:txBody>
          <a:bodyPr>
            <a:normAutofit fontScale="90000"/>
          </a:bodyPr>
          <a:lstStyle/>
          <a:p>
            <a:r>
              <a:rPr lang="en-US" sz="4900" dirty="0" smtClean="0"/>
              <a:t>Pocket Creek &amp; Bennett Pass</a:t>
            </a:r>
            <a:r>
              <a:rPr lang="en-US" sz="6000" dirty="0" smtClean="0"/>
              <a:t/>
            </a:r>
            <a:br>
              <a:rPr lang="en-US" sz="6000" dirty="0" smtClean="0"/>
            </a:br>
            <a:r>
              <a:rPr lang="en-US" sz="4000" dirty="0" smtClean="0"/>
              <a:t>ONC Tour</a:t>
            </a:r>
            <a:r>
              <a:rPr lang="en-US" sz="3600" dirty="0" smtClean="0"/>
              <a:t/>
            </a:r>
            <a:br>
              <a:rPr lang="en-US" sz="3600" dirty="0" smtClean="0"/>
            </a:br>
            <a:r>
              <a:rPr lang="en-US" sz="1800" dirty="0" smtClean="0"/>
              <a:t/>
            </a:r>
            <a:br>
              <a:rPr lang="en-US" sz="1800" dirty="0" smtClean="0"/>
            </a:br>
            <a:r>
              <a:rPr lang="en-US" sz="1800" dirty="0" smtClean="0"/>
              <a:t>This route combines the Pocket Creek and Bennett Pass tours into one. We start at Pocket creek, head through Teacup and then climb our way up to Bennett Pass (</a:t>
            </a:r>
            <a:r>
              <a:rPr lang="en-US" sz="1800" dirty="0" err="1" smtClean="0"/>
              <a:t>uggh</a:t>
            </a:r>
            <a:r>
              <a:rPr lang="en-US" sz="1800" dirty="0" smtClean="0"/>
              <a:t>). From there we head out past the “terrible traverse” and zip down to Pocket creek for a fast return to the cars. Most of the tour will be on trail with one exciting descent. The distance is &gt;12 miles and we climb over 1,000 feet!  Plan on being on the snow for more than six hours.  </a:t>
            </a:r>
            <a:br>
              <a:rPr lang="en-US" sz="1800" dirty="0" smtClean="0"/>
            </a:br>
            <a:r>
              <a:rPr lang="en-US" sz="1800" dirty="0" smtClean="0"/>
              <a:t/>
            </a:r>
            <a:br>
              <a:rPr lang="en-US" sz="1800" dirty="0" smtClean="0"/>
            </a:br>
            <a:r>
              <a:rPr lang="en-US" sz="2000" dirty="0" smtClean="0"/>
              <a:t>Meeting Time: 8 AM</a:t>
            </a:r>
            <a:br>
              <a:rPr lang="en-US" sz="2000" dirty="0" smtClean="0"/>
            </a:br>
            <a:r>
              <a:rPr lang="en-US" sz="2000" dirty="0" smtClean="0"/>
              <a:t>Meeting Place: Gateway Transit Center</a:t>
            </a:r>
            <a:r>
              <a:rPr lang="en-US" dirty="0" smtClean="0"/>
              <a:t/>
            </a:r>
            <a:br>
              <a:rPr lang="en-US" dirty="0" smtClean="0"/>
            </a:br>
            <a:endParaRPr lang="en-US" dirty="0"/>
          </a:p>
        </p:txBody>
      </p:sp>
      <p:sp>
        <p:nvSpPr>
          <p:cNvPr id="3" name="Subtitle 2"/>
          <p:cNvSpPr>
            <a:spLocks noGrp="1"/>
          </p:cNvSpPr>
          <p:nvPr>
            <p:ph type="subTitle" idx="1"/>
          </p:nvPr>
        </p:nvSpPr>
        <p:spPr>
          <a:xfrm>
            <a:off x="1342571" y="4787405"/>
            <a:ext cx="6400800" cy="1752600"/>
          </a:xfrm>
        </p:spPr>
        <p:txBody>
          <a:bodyPr/>
          <a:lstStyle/>
          <a:p>
            <a:r>
              <a:rPr lang="en-US" dirty="0" smtClean="0"/>
              <a:t>Scott Diamond</a:t>
            </a:r>
          </a:p>
          <a:p>
            <a:r>
              <a:rPr lang="en-US" dirty="0" smtClean="0">
                <a:hlinkClick r:id="rId2"/>
              </a:rPr>
              <a:t>skiing@scottdiamond.com</a:t>
            </a:r>
            <a:endParaRPr lang="en-US" dirty="0" smtClean="0"/>
          </a:p>
          <a:p>
            <a:r>
              <a:rPr lang="en-US" dirty="0" smtClean="0"/>
              <a:t>503.643.6779 (mobile)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956" y="203616"/>
            <a:ext cx="8229600" cy="1143000"/>
          </a:xfrm>
        </p:spPr>
        <p:txBody>
          <a:bodyPr>
            <a:normAutofit fontScale="90000"/>
          </a:bodyPr>
          <a:lstStyle/>
          <a:p>
            <a:r>
              <a:rPr lang="en-US" dirty="0" smtClean="0"/>
              <a:t>General Route Overview</a:t>
            </a:r>
            <a:br>
              <a:rPr lang="en-US" dirty="0" smtClean="0"/>
            </a:br>
            <a:r>
              <a:rPr lang="en-US" sz="2700" dirty="0" smtClean="0"/>
              <a:t> Distance  &gt; 12 miles </a:t>
            </a:r>
            <a:endParaRPr lang="en-US" dirty="0"/>
          </a:p>
        </p:txBody>
      </p:sp>
      <p:sp>
        <p:nvSpPr>
          <p:cNvPr id="3" name="Content Placeholder 2"/>
          <p:cNvSpPr>
            <a:spLocks noGrp="1"/>
          </p:cNvSpPr>
          <p:nvPr>
            <p:ph idx="1"/>
          </p:nvPr>
        </p:nvSpPr>
        <p:spPr/>
        <p:txBody>
          <a:bodyPr>
            <a:normAutofit/>
          </a:bodyPr>
          <a:lstStyle/>
          <a:p>
            <a:r>
              <a:rPr lang="en-US" sz="2800" dirty="0" smtClean="0"/>
              <a:t>This is an advanced ski. The whole first half of the tour has quite a bit of climbing. There is a  mix of road and trail skiing, and a lot of distance to cover.</a:t>
            </a:r>
          </a:p>
          <a:p>
            <a:pPr lvl="1"/>
            <a:r>
              <a:rPr lang="en-US" sz="2400" dirty="0" smtClean="0"/>
              <a:t>If you are tired, the only bail out option will be to hitchhike back to car from Bennett pass</a:t>
            </a:r>
          </a:p>
          <a:p>
            <a:r>
              <a:rPr lang="en-US" sz="2800" dirty="0" smtClean="0"/>
              <a:t>Climbing/Descending</a:t>
            </a:r>
          </a:p>
          <a:p>
            <a:pPr lvl="1"/>
            <a:r>
              <a:rPr lang="en-US" sz="2400" dirty="0" smtClean="0"/>
              <a:t>Big climb from Teacup to Bennett</a:t>
            </a:r>
          </a:p>
          <a:p>
            <a:pPr lvl="1"/>
            <a:r>
              <a:rPr lang="en-US" sz="2400" dirty="0" smtClean="0"/>
              <a:t>Big drop from past terrible traverse to pocket creek. </a:t>
            </a:r>
            <a:r>
              <a:rPr lang="en-US" sz="2400" dirty="0">
                <a:solidFill>
                  <a:srgbClr val="C00000"/>
                </a:solidFill>
              </a:rPr>
              <a:t>Plan to be out skiing for most of the day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 Carpooling Policy</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smtClean="0"/>
              <a:t> </a:t>
            </a:r>
            <a:r>
              <a:rPr lang="en-US" dirty="0" smtClean="0"/>
              <a:t>contribution by each passenger is 15 cents per mile. For three ore more passengers, the maximum total contribution by all passengers is limited to 45 cents per mile.</a:t>
            </a:r>
          </a:p>
          <a:p>
            <a:pPr>
              <a:buNone/>
            </a:pPr>
            <a:endParaRPr lang="en-US" dirty="0" smtClean="0"/>
          </a:p>
          <a:p>
            <a:pPr>
              <a:buNone/>
            </a:pPr>
            <a:r>
              <a:rPr lang="en-US" dirty="0" smtClean="0"/>
              <a:t>For this tour, typical </a:t>
            </a:r>
            <a:r>
              <a:rPr lang="en-US" dirty="0" smtClean="0"/>
              <a:t>round trip distance </a:t>
            </a:r>
            <a:r>
              <a:rPr lang="en-US" dirty="0" smtClean="0"/>
              <a:t>to Bennett pass and back is 120 </a:t>
            </a:r>
            <a:r>
              <a:rPr lang="en-US" dirty="0" smtClean="0"/>
              <a:t>miles = $</a:t>
            </a:r>
            <a:r>
              <a:rPr lang="en-US" dirty="0" smtClean="0"/>
              <a:t>18/person</a:t>
            </a:r>
            <a:endParaRPr lang="en-US" dirty="0"/>
          </a:p>
        </p:txBody>
      </p:sp>
    </p:spTree>
    <p:extLst>
      <p:ext uri="{BB962C8B-B14F-4D97-AF65-F5344CB8AC3E}">
        <p14:creationId xmlns:p14="http://schemas.microsoft.com/office/powerpoint/2010/main" val="42036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0538"/>
            <a:ext cx="8229600" cy="1143000"/>
          </a:xfrm>
        </p:spPr>
        <p:txBody>
          <a:bodyPr>
            <a:normAutofit fontScale="90000"/>
          </a:bodyPr>
          <a:lstStyle/>
          <a:p>
            <a:r>
              <a:rPr lang="en-US" dirty="0" smtClean="0"/>
              <a:t>Level of this Ski: </a:t>
            </a:r>
            <a:r>
              <a:rPr lang="en-US" dirty="0" smtClean="0">
                <a:solidFill>
                  <a:srgbClr val="C00000"/>
                </a:solidFill>
              </a:rPr>
              <a:t>Advanced</a:t>
            </a:r>
            <a:r>
              <a:rPr lang="en-US" dirty="0" smtClean="0">
                <a:solidFill>
                  <a:srgbClr val="FF0000"/>
                </a:solidFill>
              </a:rPr>
              <a:t/>
            </a:r>
            <a:br>
              <a:rPr lang="en-US" dirty="0" smtClean="0">
                <a:solidFill>
                  <a:srgbClr val="FF0000"/>
                </a:solidFill>
              </a:rPr>
            </a:br>
            <a:r>
              <a:rPr lang="en-US" sz="3100" dirty="0" smtClean="0">
                <a:solidFill>
                  <a:srgbClr val="C00000"/>
                </a:solidFill>
              </a:rPr>
              <a:t>Rating due to climbing/descending and length of tour</a:t>
            </a:r>
            <a:endParaRPr lang="en-US" sz="3100" dirty="0">
              <a:solidFill>
                <a:srgbClr val="C00000"/>
              </a:solidFill>
            </a:endParaRPr>
          </a:p>
        </p:txBody>
      </p:sp>
      <p:sp>
        <p:nvSpPr>
          <p:cNvPr id="3" name="Content Placeholder 2"/>
          <p:cNvSpPr>
            <a:spLocks noGrp="1"/>
          </p:cNvSpPr>
          <p:nvPr>
            <p:ph idx="1"/>
          </p:nvPr>
        </p:nvSpPr>
        <p:spPr>
          <a:xfrm>
            <a:off x="406400" y="2070100"/>
            <a:ext cx="8229600" cy="4525963"/>
          </a:xfrm>
        </p:spPr>
        <p:txBody>
          <a:bodyPr>
            <a:normAutofit fontScale="70000" lnSpcReduction="20000"/>
          </a:bodyPr>
          <a:lstStyle/>
          <a:p>
            <a:r>
              <a:rPr lang="en-US" dirty="0" smtClean="0"/>
              <a:t>Novice level</a:t>
            </a:r>
          </a:p>
          <a:p>
            <a:pPr lvl="1"/>
            <a:r>
              <a:rPr lang="en-US" dirty="0" smtClean="0"/>
              <a:t>These tours are for the inexperienced skiers. While this is not a lesson, the leader will help new skiers as much as possible. Tour length is 3-5 miles over nearly flat terrain.</a:t>
            </a:r>
          </a:p>
          <a:p>
            <a:r>
              <a:rPr lang="en-US" dirty="0" smtClean="0"/>
              <a:t>Beginning/Easy level</a:t>
            </a:r>
          </a:p>
          <a:p>
            <a:pPr lvl="1"/>
            <a:r>
              <a:rPr lang="en-US" dirty="0" smtClean="0"/>
              <a:t>4 to 6 Miles over gentle terrain at a pace comfortable for all participants</a:t>
            </a:r>
          </a:p>
          <a:p>
            <a:r>
              <a:rPr lang="en-US" dirty="0" smtClean="0"/>
              <a:t>Intermediate level</a:t>
            </a:r>
          </a:p>
          <a:p>
            <a:pPr lvl="1"/>
            <a:r>
              <a:rPr lang="en-US" dirty="0" smtClean="0"/>
              <a:t>6 to 12 miles. Terrain flat to long hills that are no steeper than found on a road (maximum 10 degrees). Moderate pace. Trail turning skills required, if there are hills.</a:t>
            </a:r>
          </a:p>
          <a:p>
            <a:r>
              <a:rPr lang="en-US" dirty="0" smtClean="0"/>
              <a:t>Advanced level</a:t>
            </a:r>
          </a:p>
          <a:p>
            <a:pPr lvl="1"/>
            <a:r>
              <a:rPr lang="en-US" dirty="0" smtClean="0"/>
              <a:t>&gt; 12 miles. Terrain flat to steep hills (&gt; 10 degrees). Moderate to fast pace. Strong turning skills required on the tours with steeper slopes.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Timing</a:t>
            </a:r>
            <a:endParaRPr lang="en-US" dirty="0"/>
          </a:p>
        </p:txBody>
      </p:sp>
      <p:sp>
        <p:nvSpPr>
          <p:cNvPr id="3" name="Content Placeholder 2"/>
          <p:cNvSpPr>
            <a:spLocks noGrp="1"/>
          </p:cNvSpPr>
          <p:nvPr>
            <p:ph idx="1"/>
          </p:nvPr>
        </p:nvSpPr>
        <p:spPr/>
        <p:txBody>
          <a:bodyPr>
            <a:normAutofit/>
          </a:bodyPr>
          <a:lstStyle/>
          <a:p>
            <a:r>
              <a:rPr lang="en-US" dirty="0" smtClean="0"/>
              <a:t>8:00 AM Departure from Gateway</a:t>
            </a:r>
          </a:p>
          <a:p>
            <a:pPr lvl="1"/>
            <a:r>
              <a:rPr lang="en-US" dirty="0" smtClean="0"/>
              <a:t>Bathroom stop on the way at Summit</a:t>
            </a:r>
          </a:p>
          <a:p>
            <a:r>
              <a:rPr lang="en-US" dirty="0" smtClean="0"/>
              <a:t>9:45 AM Park at Pocket Creek </a:t>
            </a:r>
            <a:r>
              <a:rPr lang="en-US" dirty="0" err="1" smtClean="0"/>
              <a:t>Sno</a:t>
            </a:r>
            <a:r>
              <a:rPr lang="en-US" dirty="0" smtClean="0"/>
              <a:t> Park</a:t>
            </a:r>
          </a:p>
          <a:p>
            <a:r>
              <a:rPr lang="en-US" dirty="0" smtClean="0"/>
              <a:t>10:15 AM  Start Skiing</a:t>
            </a:r>
          </a:p>
          <a:p>
            <a:r>
              <a:rPr lang="en-US" dirty="0" smtClean="0"/>
              <a:t>4:00 PM Finish Skiing</a:t>
            </a:r>
          </a:p>
          <a:p>
            <a:r>
              <a:rPr lang="en-US" dirty="0" smtClean="0"/>
              <a:t>6:00 PM back at Gateway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212219" y="-1118129"/>
            <a:ext cx="6719563" cy="914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reeform 3"/>
          <p:cNvSpPr/>
          <p:nvPr/>
        </p:nvSpPr>
        <p:spPr>
          <a:xfrm>
            <a:off x="1559658" y="2956903"/>
            <a:ext cx="5700806" cy="3400611"/>
          </a:xfrm>
          <a:custGeom>
            <a:avLst/>
            <a:gdLst>
              <a:gd name="connsiteX0" fmla="*/ 430306 w 1042147"/>
              <a:gd name="connsiteY0" fmla="*/ 0 h 2958353"/>
              <a:gd name="connsiteX1" fmla="*/ 625288 w 1042147"/>
              <a:gd name="connsiteY1" fmla="*/ 316006 h 2958353"/>
              <a:gd name="connsiteX2" fmla="*/ 712694 w 1042147"/>
              <a:gd name="connsiteY2" fmla="*/ 638736 h 2958353"/>
              <a:gd name="connsiteX3" fmla="*/ 746312 w 1042147"/>
              <a:gd name="connsiteY3" fmla="*/ 826994 h 2958353"/>
              <a:gd name="connsiteX4" fmla="*/ 921124 w 1042147"/>
              <a:gd name="connsiteY4" fmla="*/ 1069042 h 2958353"/>
              <a:gd name="connsiteX5" fmla="*/ 1042147 w 1042147"/>
              <a:gd name="connsiteY5" fmla="*/ 1082489 h 2958353"/>
              <a:gd name="connsiteX6" fmla="*/ 1021977 w 1042147"/>
              <a:gd name="connsiteY6" fmla="*/ 1304365 h 2958353"/>
              <a:gd name="connsiteX7" fmla="*/ 974912 w 1042147"/>
              <a:gd name="connsiteY7" fmla="*/ 1546412 h 2958353"/>
              <a:gd name="connsiteX8" fmla="*/ 988359 w 1042147"/>
              <a:gd name="connsiteY8" fmla="*/ 1640542 h 2958353"/>
              <a:gd name="connsiteX9" fmla="*/ 766482 w 1042147"/>
              <a:gd name="connsiteY9" fmla="*/ 1828800 h 2958353"/>
              <a:gd name="connsiteX10" fmla="*/ 746312 w 1042147"/>
              <a:gd name="connsiteY10" fmla="*/ 2070847 h 2958353"/>
              <a:gd name="connsiteX11" fmla="*/ 389965 w 1042147"/>
              <a:gd name="connsiteY11" fmla="*/ 2568389 h 2958353"/>
              <a:gd name="connsiteX12" fmla="*/ 40341 w 1042147"/>
              <a:gd name="connsiteY12" fmla="*/ 2850777 h 2958353"/>
              <a:gd name="connsiteX13" fmla="*/ 0 w 1042147"/>
              <a:gd name="connsiteY13" fmla="*/ 2958353 h 2958353"/>
              <a:gd name="connsiteX0" fmla="*/ 430306 w 1042147"/>
              <a:gd name="connsiteY0" fmla="*/ 0 h 2958353"/>
              <a:gd name="connsiteX1" fmla="*/ 625288 w 1042147"/>
              <a:gd name="connsiteY1" fmla="*/ 316006 h 2958353"/>
              <a:gd name="connsiteX2" fmla="*/ 712694 w 1042147"/>
              <a:gd name="connsiteY2" fmla="*/ 638736 h 2958353"/>
              <a:gd name="connsiteX3" fmla="*/ 746312 w 1042147"/>
              <a:gd name="connsiteY3" fmla="*/ 826994 h 2958353"/>
              <a:gd name="connsiteX4" fmla="*/ 921124 w 1042147"/>
              <a:gd name="connsiteY4" fmla="*/ 1069042 h 2958353"/>
              <a:gd name="connsiteX5" fmla="*/ 1042147 w 1042147"/>
              <a:gd name="connsiteY5" fmla="*/ 1082489 h 2958353"/>
              <a:gd name="connsiteX6" fmla="*/ 1021977 w 1042147"/>
              <a:gd name="connsiteY6" fmla="*/ 1304365 h 2958353"/>
              <a:gd name="connsiteX7" fmla="*/ 974912 w 1042147"/>
              <a:gd name="connsiteY7" fmla="*/ 1546412 h 2958353"/>
              <a:gd name="connsiteX8" fmla="*/ 988359 w 1042147"/>
              <a:gd name="connsiteY8" fmla="*/ 1640542 h 2958353"/>
              <a:gd name="connsiteX9" fmla="*/ 766482 w 1042147"/>
              <a:gd name="connsiteY9" fmla="*/ 1828800 h 2958353"/>
              <a:gd name="connsiteX10" fmla="*/ 746312 w 1042147"/>
              <a:gd name="connsiteY10" fmla="*/ 2070847 h 2958353"/>
              <a:gd name="connsiteX11" fmla="*/ 389965 w 1042147"/>
              <a:gd name="connsiteY11" fmla="*/ 2568389 h 2958353"/>
              <a:gd name="connsiteX12" fmla="*/ 91141 w 1042147"/>
              <a:gd name="connsiteY12" fmla="*/ 2342777 h 2958353"/>
              <a:gd name="connsiteX13" fmla="*/ 0 w 1042147"/>
              <a:gd name="connsiteY13" fmla="*/ 2958353 h 2958353"/>
              <a:gd name="connsiteX0" fmla="*/ 430306 w 1042147"/>
              <a:gd name="connsiteY0" fmla="*/ 0 h 2979069"/>
              <a:gd name="connsiteX1" fmla="*/ 625288 w 1042147"/>
              <a:gd name="connsiteY1" fmla="*/ 316006 h 2979069"/>
              <a:gd name="connsiteX2" fmla="*/ 712694 w 1042147"/>
              <a:gd name="connsiteY2" fmla="*/ 638736 h 2979069"/>
              <a:gd name="connsiteX3" fmla="*/ 746312 w 1042147"/>
              <a:gd name="connsiteY3" fmla="*/ 826994 h 2979069"/>
              <a:gd name="connsiteX4" fmla="*/ 921124 w 1042147"/>
              <a:gd name="connsiteY4" fmla="*/ 1069042 h 2979069"/>
              <a:gd name="connsiteX5" fmla="*/ 1042147 w 1042147"/>
              <a:gd name="connsiteY5" fmla="*/ 1082489 h 2979069"/>
              <a:gd name="connsiteX6" fmla="*/ 1021977 w 1042147"/>
              <a:gd name="connsiteY6" fmla="*/ 1304365 h 2979069"/>
              <a:gd name="connsiteX7" fmla="*/ 974912 w 1042147"/>
              <a:gd name="connsiteY7" fmla="*/ 1546412 h 2979069"/>
              <a:gd name="connsiteX8" fmla="*/ 988359 w 1042147"/>
              <a:gd name="connsiteY8" fmla="*/ 1640542 h 2979069"/>
              <a:gd name="connsiteX9" fmla="*/ 766482 w 1042147"/>
              <a:gd name="connsiteY9" fmla="*/ 1828800 h 2979069"/>
              <a:gd name="connsiteX10" fmla="*/ 746312 w 1042147"/>
              <a:gd name="connsiteY10" fmla="*/ 2070847 h 2979069"/>
              <a:gd name="connsiteX11" fmla="*/ 389965 w 1042147"/>
              <a:gd name="connsiteY11" fmla="*/ 2568389 h 2979069"/>
              <a:gd name="connsiteX12" fmla="*/ 91141 w 1042147"/>
              <a:gd name="connsiteY12" fmla="*/ 2342777 h 2979069"/>
              <a:gd name="connsiteX13" fmla="*/ 78646 w 1042147"/>
              <a:gd name="connsiteY13" fmla="*/ 2926189 h 2979069"/>
              <a:gd name="connsiteX14" fmla="*/ 0 w 1042147"/>
              <a:gd name="connsiteY14" fmla="*/ 2958353 h 2979069"/>
              <a:gd name="connsiteX0" fmla="*/ 430306 w 1042147"/>
              <a:gd name="connsiteY0" fmla="*/ 0 h 2979069"/>
              <a:gd name="connsiteX1" fmla="*/ 625288 w 1042147"/>
              <a:gd name="connsiteY1" fmla="*/ 316006 h 2979069"/>
              <a:gd name="connsiteX2" fmla="*/ 712694 w 1042147"/>
              <a:gd name="connsiteY2" fmla="*/ 638736 h 2979069"/>
              <a:gd name="connsiteX3" fmla="*/ 746312 w 1042147"/>
              <a:gd name="connsiteY3" fmla="*/ 826994 h 2979069"/>
              <a:gd name="connsiteX4" fmla="*/ 921124 w 1042147"/>
              <a:gd name="connsiteY4" fmla="*/ 1069042 h 2979069"/>
              <a:gd name="connsiteX5" fmla="*/ 1042147 w 1042147"/>
              <a:gd name="connsiteY5" fmla="*/ 1082489 h 2979069"/>
              <a:gd name="connsiteX6" fmla="*/ 1021977 w 1042147"/>
              <a:gd name="connsiteY6" fmla="*/ 1304365 h 2979069"/>
              <a:gd name="connsiteX7" fmla="*/ 974912 w 1042147"/>
              <a:gd name="connsiteY7" fmla="*/ 1546412 h 2979069"/>
              <a:gd name="connsiteX8" fmla="*/ 988359 w 1042147"/>
              <a:gd name="connsiteY8" fmla="*/ 1640542 h 2979069"/>
              <a:gd name="connsiteX9" fmla="*/ 766482 w 1042147"/>
              <a:gd name="connsiteY9" fmla="*/ 1828800 h 2979069"/>
              <a:gd name="connsiteX10" fmla="*/ 746312 w 1042147"/>
              <a:gd name="connsiteY10" fmla="*/ 2070847 h 2979069"/>
              <a:gd name="connsiteX11" fmla="*/ 389965 w 1042147"/>
              <a:gd name="connsiteY11" fmla="*/ 2568389 h 2979069"/>
              <a:gd name="connsiteX12" fmla="*/ 27641 w 1042147"/>
              <a:gd name="connsiteY12" fmla="*/ 2749177 h 2979069"/>
              <a:gd name="connsiteX13" fmla="*/ 78646 w 1042147"/>
              <a:gd name="connsiteY13" fmla="*/ 2926189 h 2979069"/>
              <a:gd name="connsiteX14" fmla="*/ 0 w 1042147"/>
              <a:gd name="connsiteY14" fmla="*/ 2958353 h 2979069"/>
              <a:gd name="connsiteX0" fmla="*/ 430306 w 1042147"/>
              <a:gd name="connsiteY0" fmla="*/ 0 h 2979069"/>
              <a:gd name="connsiteX1" fmla="*/ 625288 w 1042147"/>
              <a:gd name="connsiteY1" fmla="*/ 316006 h 2979069"/>
              <a:gd name="connsiteX2" fmla="*/ 712694 w 1042147"/>
              <a:gd name="connsiteY2" fmla="*/ 638736 h 2979069"/>
              <a:gd name="connsiteX3" fmla="*/ 746312 w 1042147"/>
              <a:gd name="connsiteY3" fmla="*/ 826994 h 2979069"/>
              <a:gd name="connsiteX4" fmla="*/ 921124 w 1042147"/>
              <a:gd name="connsiteY4" fmla="*/ 1069042 h 2979069"/>
              <a:gd name="connsiteX5" fmla="*/ 1042147 w 1042147"/>
              <a:gd name="connsiteY5" fmla="*/ 1082489 h 2979069"/>
              <a:gd name="connsiteX6" fmla="*/ 1021977 w 1042147"/>
              <a:gd name="connsiteY6" fmla="*/ 1304365 h 2979069"/>
              <a:gd name="connsiteX7" fmla="*/ 974912 w 1042147"/>
              <a:gd name="connsiteY7" fmla="*/ 1546412 h 2979069"/>
              <a:gd name="connsiteX8" fmla="*/ 988359 w 1042147"/>
              <a:gd name="connsiteY8" fmla="*/ 1640542 h 2979069"/>
              <a:gd name="connsiteX9" fmla="*/ 766482 w 1042147"/>
              <a:gd name="connsiteY9" fmla="*/ 1828800 h 2979069"/>
              <a:gd name="connsiteX10" fmla="*/ 746312 w 1042147"/>
              <a:gd name="connsiteY10" fmla="*/ 2070847 h 2979069"/>
              <a:gd name="connsiteX11" fmla="*/ 85165 w 1042147"/>
              <a:gd name="connsiteY11" fmla="*/ 2212789 h 2979069"/>
              <a:gd name="connsiteX12" fmla="*/ 27641 w 1042147"/>
              <a:gd name="connsiteY12" fmla="*/ 2749177 h 2979069"/>
              <a:gd name="connsiteX13" fmla="*/ 78646 w 1042147"/>
              <a:gd name="connsiteY13" fmla="*/ 2926189 h 2979069"/>
              <a:gd name="connsiteX14" fmla="*/ 0 w 1042147"/>
              <a:gd name="connsiteY14" fmla="*/ 2958353 h 2979069"/>
              <a:gd name="connsiteX0" fmla="*/ 430306 w 1042147"/>
              <a:gd name="connsiteY0" fmla="*/ 0 h 2979069"/>
              <a:gd name="connsiteX1" fmla="*/ 625288 w 1042147"/>
              <a:gd name="connsiteY1" fmla="*/ 316006 h 2979069"/>
              <a:gd name="connsiteX2" fmla="*/ 712694 w 1042147"/>
              <a:gd name="connsiteY2" fmla="*/ 638736 h 2979069"/>
              <a:gd name="connsiteX3" fmla="*/ 746312 w 1042147"/>
              <a:gd name="connsiteY3" fmla="*/ 826994 h 2979069"/>
              <a:gd name="connsiteX4" fmla="*/ 921124 w 1042147"/>
              <a:gd name="connsiteY4" fmla="*/ 1069042 h 2979069"/>
              <a:gd name="connsiteX5" fmla="*/ 1042147 w 1042147"/>
              <a:gd name="connsiteY5" fmla="*/ 1082489 h 2979069"/>
              <a:gd name="connsiteX6" fmla="*/ 1021977 w 1042147"/>
              <a:gd name="connsiteY6" fmla="*/ 1304365 h 2979069"/>
              <a:gd name="connsiteX7" fmla="*/ 974912 w 1042147"/>
              <a:gd name="connsiteY7" fmla="*/ 1546412 h 2979069"/>
              <a:gd name="connsiteX8" fmla="*/ 988359 w 1042147"/>
              <a:gd name="connsiteY8" fmla="*/ 1640542 h 2979069"/>
              <a:gd name="connsiteX9" fmla="*/ 766482 w 1042147"/>
              <a:gd name="connsiteY9" fmla="*/ 1828800 h 2979069"/>
              <a:gd name="connsiteX10" fmla="*/ 1013012 w 1042147"/>
              <a:gd name="connsiteY10" fmla="*/ 2312147 h 2979069"/>
              <a:gd name="connsiteX11" fmla="*/ 85165 w 1042147"/>
              <a:gd name="connsiteY11" fmla="*/ 2212789 h 2979069"/>
              <a:gd name="connsiteX12" fmla="*/ 27641 w 1042147"/>
              <a:gd name="connsiteY12" fmla="*/ 2749177 h 2979069"/>
              <a:gd name="connsiteX13" fmla="*/ 78646 w 1042147"/>
              <a:gd name="connsiteY13" fmla="*/ 2926189 h 2979069"/>
              <a:gd name="connsiteX14" fmla="*/ 0 w 1042147"/>
              <a:gd name="connsiteY14" fmla="*/ 2958353 h 2979069"/>
              <a:gd name="connsiteX0" fmla="*/ 430306 w 1782482"/>
              <a:gd name="connsiteY0" fmla="*/ 0 h 2979069"/>
              <a:gd name="connsiteX1" fmla="*/ 625288 w 1782482"/>
              <a:gd name="connsiteY1" fmla="*/ 316006 h 2979069"/>
              <a:gd name="connsiteX2" fmla="*/ 712694 w 1782482"/>
              <a:gd name="connsiteY2" fmla="*/ 638736 h 2979069"/>
              <a:gd name="connsiteX3" fmla="*/ 746312 w 1782482"/>
              <a:gd name="connsiteY3" fmla="*/ 826994 h 2979069"/>
              <a:gd name="connsiteX4" fmla="*/ 921124 w 1782482"/>
              <a:gd name="connsiteY4" fmla="*/ 1069042 h 2979069"/>
              <a:gd name="connsiteX5" fmla="*/ 1042147 w 1782482"/>
              <a:gd name="connsiteY5" fmla="*/ 1082489 h 2979069"/>
              <a:gd name="connsiteX6" fmla="*/ 1021977 w 1782482"/>
              <a:gd name="connsiteY6" fmla="*/ 1304365 h 2979069"/>
              <a:gd name="connsiteX7" fmla="*/ 974912 w 1782482"/>
              <a:gd name="connsiteY7" fmla="*/ 1546412 h 2979069"/>
              <a:gd name="connsiteX8" fmla="*/ 988359 w 1782482"/>
              <a:gd name="connsiteY8" fmla="*/ 1640542 h 2979069"/>
              <a:gd name="connsiteX9" fmla="*/ 1782482 w 1782482"/>
              <a:gd name="connsiteY9" fmla="*/ 2476500 h 2979069"/>
              <a:gd name="connsiteX10" fmla="*/ 1013012 w 1782482"/>
              <a:gd name="connsiteY10" fmla="*/ 2312147 h 2979069"/>
              <a:gd name="connsiteX11" fmla="*/ 85165 w 1782482"/>
              <a:gd name="connsiteY11" fmla="*/ 2212789 h 2979069"/>
              <a:gd name="connsiteX12" fmla="*/ 27641 w 1782482"/>
              <a:gd name="connsiteY12" fmla="*/ 2749177 h 2979069"/>
              <a:gd name="connsiteX13" fmla="*/ 78646 w 1782482"/>
              <a:gd name="connsiteY13" fmla="*/ 2926189 h 2979069"/>
              <a:gd name="connsiteX14" fmla="*/ 0 w 1782482"/>
              <a:gd name="connsiteY14" fmla="*/ 2958353 h 2979069"/>
              <a:gd name="connsiteX0" fmla="*/ 430306 w 2080559"/>
              <a:gd name="connsiteY0" fmla="*/ 0 h 2979069"/>
              <a:gd name="connsiteX1" fmla="*/ 625288 w 2080559"/>
              <a:gd name="connsiteY1" fmla="*/ 316006 h 2979069"/>
              <a:gd name="connsiteX2" fmla="*/ 712694 w 2080559"/>
              <a:gd name="connsiteY2" fmla="*/ 638736 h 2979069"/>
              <a:gd name="connsiteX3" fmla="*/ 746312 w 2080559"/>
              <a:gd name="connsiteY3" fmla="*/ 826994 h 2979069"/>
              <a:gd name="connsiteX4" fmla="*/ 921124 w 2080559"/>
              <a:gd name="connsiteY4" fmla="*/ 1069042 h 2979069"/>
              <a:gd name="connsiteX5" fmla="*/ 1042147 w 2080559"/>
              <a:gd name="connsiteY5" fmla="*/ 1082489 h 2979069"/>
              <a:gd name="connsiteX6" fmla="*/ 1021977 w 2080559"/>
              <a:gd name="connsiteY6" fmla="*/ 1304365 h 2979069"/>
              <a:gd name="connsiteX7" fmla="*/ 974912 w 2080559"/>
              <a:gd name="connsiteY7" fmla="*/ 1546412 h 2979069"/>
              <a:gd name="connsiteX8" fmla="*/ 2080559 w 2080559"/>
              <a:gd name="connsiteY8" fmla="*/ 2872442 h 2979069"/>
              <a:gd name="connsiteX9" fmla="*/ 1782482 w 2080559"/>
              <a:gd name="connsiteY9" fmla="*/ 2476500 h 2979069"/>
              <a:gd name="connsiteX10" fmla="*/ 1013012 w 2080559"/>
              <a:gd name="connsiteY10" fmla="*/ 2312147 h 2979069"/>
              <a:gd name="connsiteX11" fmla="*/ 85165 w 2080559"/>
              <a:gd name="connsiteY11" fmla="*/ 2212789 h 2979069"/>
              <a:gd name="connsiteX12" fmla="*/ 27641 w 2080559"/>
              <a:gd name="connsiteY12" fmla="*/ 2749177 h 2979069"/>
              <a:gd name="connsiteX13" fmla="*/ 78646 w 2080559"/>
              <a:gd name="connsiteY13" fmla="*/ 2926189 h 2979069"/>
              <a:gd name="connsiteX14" fmla="*/ 0 w 2080559"/>
              <a:gd name="connsiteY14" fmla="*/ 2958353 h 2979069"/>
              <a:gd name="connsiteX0" fmla="*/ 430306 w 2968812"/>
              <a:gd name="connsiteY0" fmla="*/ 0 h 3438712"/>
              <a:gd name="connsiteX1" fmla="*/ 625288 w 2968812"/>
              <a:gd name="connsiteY1" fmla="*/ 316006 h 3438712"/>
              <a:gd name="connsiteX2" fmla="*/ 712694 w 2968812"/>
              <a:gd name="connsiteY2" fmla="*/ 638736 h 3438712"/>
              <a:gd name="connsiteX3" fmla="*/ 746312 w 2968812"/>
              <a:gd name="connsiteY3" fmla="*/ 826994 h 3438712"/>
              <a:gd name="connsiteX4" fmla="*/ 921124 w 2968812"/>
              <a:gd name="connsiteY4" fmla="*/ 1069042 h 3438712"/>
              <a:gd name="connsiteX5" fmla="*/ 1042147 w 2968812"/>
              <a:gd name="connsiteY5" fmla="*/ 1082489 h 3438712"/>
              <a:gd name="connsiteX6" fmla="*/ 1021977 w 2968812"/>
              <a:gd name="connsiteY6" fmla="*/ 1304365 h 3438712"/>
              <a:gd name="connsiteX7" fmla="*/ 2968812 w 2968812"/>
              <a:gd name="connsiteY7" fmla="*/ 3438712 h 3438712"/>
              <a:gd name="connsiteX8" fmla="*/ 2080559 w 2968812"/>
              <a:gd name="connsiteY8" fmla="*/ 2872442 h 3438712"/>
              <a:gd name="connsiteX9" fmla="*/ 1782482 w 2968812"/>
              <a:gd name="connsiteY9" fmla="*/ 2476500 h 3438712"/>
              <a:gd name="connsiteX10" fmla="*/ 1013012 w 2968812"/>
              <a:gd name="connsiteY10" fmla="*/ 2312147 h 3438712"/>
              <a:gd name="connsiteX11" fmla="*/ 85165 w 2968812"/>
              <a:gd name="connsiteY11" fmla="*/ 2212789 h 3438712"/>
              <a:gd name="connsiteX12" fmla="*/ 27641 w 2968812"/>
              <a:gd name="connsiteY12" fmla="*/ 2749177 h 3438712"/>
              <a:gd name="connsiteX13" fmla="*/ 78646 w 2968812"/>
              <a:gd name="connsiteY13" fmla="*/ 2926189 h 3438712"/>
              <a:gd name="connsiteX14" fmla="*/ 0 w 2968812"/>
              <a:gd name="connsiteY14" fmla="*/ 2958353 h 3438712"/>
              <a:gd name="connsiteX0" fmla="*/ 430306 w 2968812"/>
              <a:gd name="connsiteY0" fmla="*/ 0 h 3438712"/>
              <a:gd name="connsiteX1" fmla="*/ 625288 w 2968812"/>
              <a:gd name="connsiteY1" fmla="*/ 316006 h 3438712"/>
              <a:gd name="connsiteX2" fmla="*/ 712694 w 2968812"/>
              <a:gd name="connsiteY2" fmla="*/ 638736 h 3438712"/>
              <a:gd name="connsiteX3" fmla="*/ 746312 w 2968812"/>
              <a:gd name="connsiteY3" fmla="*/ 826994 h 3438712"/>
              <a:gd name="connsiteX4" fmla="*/ 921124 w 2968812"/>
              <a:gd name="connsiteY4" fmla="*/ 1069042 h 3438712"/>
              <a:gd name="connsiteX5" fmla="*/ 1042147 w 2968812"/>
              <a:gd name="connsiteY5" fmla="*/ 1082489 h 3438712"/>
              <a:gd name="connsiteX6" fmla="*/ 1910977 w 2968812"/>
              <a:gd name="connsiteY6" fmla="*/ 3374465 h 3438712"/>
              <a:gd name="connsiteX7" fmla="*/ 2968812 w 2968812"/>
              <a:gd name="connsiteY7" fmla="*/ 3438712 h 3438712"/>
              <a:gd name="connsiteX8" fmla="*/ 2080559 w 2968812"/>
              <a:gd name="connsiteY8" fmla="*/ 2872442 h 3438712"/>
              <a:gd name="connsiteX9" fmla="*/ 1782482 w 2968812"/>
              <a:gd name="connsiteY9" fmla="*/ 2476500 h 3438712"/>
              <a:gd name="connsiteX10" fmla="*/ 1013012 w 2968812"/>
              <a:gd name="connsiteY10" fmla="*/ 2312147 h 3438712"/>
              <a:gd name="connsiteX11" fmla="*/ 85165 w 2968812"/>
              <a:gd name="connsiteY11" fmla="*/ 2212789 h 3438712"/>
              <a:gd name="connsiteX12" fmla="*/ 27641 w 2968812"/>
              <a:gd name="connsiteY12" fmla="*/ 2749177 h 3438712"/>
              <a:gd name="connsiteX13" fmla="*/ 78646 w 2968812"/>
              <a:gd name="connsiteY13" fmla="*/ 2926189 h 3438712"/>
              <a:gd name="connsiteX14" fmla="*/ 0 w 2968812"/>
              <a:gd name="connsiteY14" fmla="*/ 2958353 h 3438712"/>
              <a:gd name="connsiteX0" fmla="*/ 430306 w 2181412"/>
              <a:gd name="connsiteY0" fmla="*/ 0 h 3374465"/>
              <a:gd name="connsiteX1" fmla="*/ 625288 w 2181412"/>
              <a:gd name="connsiteY1" fmla="*/ 316006 h 3374465"/>
              <a:gd name="connsiteX2" fmla="*/ 712694 w 2181412"/>
              <a:gd name="connsiteY2" fmla="*/ 638736 h 3374465"/>
              <a:gd name="connsiteX3" fmla="*/ 746312 w 2181412"/>
              <a:gd name="connsiteY3" fmla="*/ 826994 h 3374465"/>
              <a:gd name="connsiteX4" fmla="*/ 921124 w 2181412"/>
              <a:gd name="connsiteY4" fmla="*/ 1069042 h 3374465"/>
              <a:gd name="connsiteX5" fmla="*/ 1042147 w 2181412"/>
              <a:gd name="connsiteY5" fmla="*/ 1082489 h 3374465"/>
              <a:gd name="connsiteX6" fmla="*/ 1910977 w 2181412"/>
              <a:gd name="connsiteY6" fmla="*/ 3374465 h 3374465"/>
              <a:gd name="connsiteX7" fmla="*/ 2181412 w 2181412"/>
              <a:gd name="connsiteY7" fmla="*/ 3172012 h 3374465"/>
              <a:gd name="connsiteX8" fmla="*/ 2080559 w 2181412"/>
              <a:gd name="connsiteY8" fmla="*/ 2872442 h 3374465"/>
              <a:gd name="connsiteX9" fmla="*/ 1782482 w 2181412"/>
              <a:gd name="connsiteY9" fmla="*/ 2476500 h 3374465"/>
              <a:gd name="connsiteX10" fmla="*/ 1013012 w 2181412"/>
              <a:gd name="connsiteY10" fmla="*/ 2312147 h 3374465"/>
              <a:gd name="connsiteX11" fmla="*/ 85165 w 2181412"/>
              <a:gd name="connsiteY11" fmla="*/ 2212789 h 3374465"/>
              <a:gd name="connsiteX12" fmla="*/ 27641 w 2181412"/>
              <a:gd name="connsiteY12" fmla="*/ 2749177 h 3374465"/>
              <a:gd name="connsiteX13" fmla="*/ 78646 w 2181412"/>
              <a:gd name="connsiteY13" fmla="*/ 2926189 h 3374465"/>
              <a:gd name="connsiteX14" fmla="*/ 0 w 2181412"/>
              <a:gd name="connsiteY14" fmla="*/ 2958353 h 3374465"/>
              <a:gd name="connsiteX0" fmla="*/ 430306 w 2312147"/>
              <a:gd name="connsiteY0" fmla="*/ 0 h 3698689"/>
              <a:gd name="connsiteX1" fmla="*/ 625288 w 2312147"/>
              <a:gd name="connsiteY1" fmla="*/ 316006 h 3698689"/>
              <a:gd name="connsiteX2" fmla="*/ 712694 w 2312147"/>
              <a:gd name="connsiteY2" fmla="*/ 638736 h 3698689"/>
              <a:gd name="connsiteX3" fmla="*/ 746312 w 2312147"/>
              <a:gd name="connsiteY3" fmla="*/ 826994 h 3698689"/>
              <a:gd name="connsiteX4" fmla="*/ 921124 w 2312147"/>
              <a:gd name="connsiteY4" fmla="*/ 1069042 h 3698689"/>
              <a:gd name="connsiteX5" fmla="*/ 2312147 w 2312147"/>
              <a:gd name="connsiteY5" fmla="*/ 3698689 h 3698689"/>
              <a:gd name="connsiteX6" fmla="*/ 1910977 w 2312147"/>
              <a:gd name="connsiteY6" fmla="*/ 3374465 h 3698689"/>
              <a:gd name="connsiteX7" fmla="*/ 2181412 w 2312147"/>
              <a:gd name="connsiteY7" fmla="*/ 3172012 h 3698689"/>
              <a:gd name="connsiteX8" fmla="*/ 2080559 w 2312147"/>
              <a:gd name="connsiteY8" fmla="*/ 2872442 h 3698689"/>
              <a:gd name="connsiteX9" fmla="*/ 1782482 w 2312147"/>
              <a:gd name="connsiteY9" fmla="*/ 2476500 h 3698689"/>
              <a:gd name="connsiteX10" fmla="*/ 1013012 w 2312147"/>
              <a:gd name="connsiteY10" fmla="*/ 2312147 h 3698689"/>
              <a:gd name="connsiteX11" fmla="*/ 85165 w 2312147"/>
              <a:gd name="connsiteY11" fmla="*/ 2212789 h 3698689"/>
              <a:gd name="connsiteX12" fmla="*/ 27641 w 2312147"/>
              <a:gd name="connsiteY12" fmla="*/ 2749177 h 3698689"/>
              <a:gd name="connsiteX13" fmla="*/ 78646 w 2312147"/>
              <a:gd name="connsiteY13" fmla="*/ 2926189 h 3698689"/>
              <a:gd name="connsiteX14" fmla="*/ 0 w 2312147"/>
              <a:gd name="connsiteY14" fmla="*/ 2958353 h 3698689"/>
              <a:gd name="connsiteX0" fmla="*/ 430306 w 3482244"/>
              <a:gd name="connsiteY0" fmla="*/ 0 h 3698689"/>
              <a:gd name="connsiteX1" fmla="*/ 625288 w 3482244"/>
              <a:gd name="connsiteY1" fmla="*/ 316006 h 3698689"/>
              <a:gd name="connsiteX2" fmla="*/ 712694 w 3482244"/>
              <a:gd name="connsiteY2" fmla="*/ 638736 h 3698689"/>
              <a:gd name="connsiteX3" fmla="*/ 746312 w 3482244"/>
              <a:gd name="connsiteY3" fmla="*/ 826994 h 3698689"/>
              <a:gd name="connsiteX4" fmla="*/ 3482244 w 3482244"/>
              <a:gd name="connsiteY4" fmla="*/ 2735689 h 3698689"/>
              <a:gd name="connsiteX5" fmla="*/ 921124 w 3482244"/>
              <a:gd name="connsiteY5" fmla="*/ 1069042 h 3698689"/>
              <a:gd name="connsiteX6" fmla="*/ 2312147 w 3482244"/>
              <a:gd name="connsiteY6" fmla="*/ 3698689 h 3698689"/>
              <a:gd name="connsiteX7" fmla="*/ 1910977 w 3482244"/>
              <a:gd name="connsiteY7" fmla="*/ 3374465 h 3698689"/>
              <a:gd name="connsiteX8" fmla="*/ 2181412 w 3482244"/>
              <a:gd name="connsiteY8" fmla="*/ 3172012 h 3698689"/>
              <a:gd name="connsiteX9" fmla="*/ 2080559 w 3482244"/>
              <a:gd name="connsiteY9" fmla="*/ 2872442 h 3698689"/>
              <a:gd name="connsiteX10" fmla="*/ 1782482 w 3482244"/>
              <a:gd name="connsiteY10" fmla="*/ 2476500 h 3698689"/>
              <a:gd name="connsiteX11" fmla="*/ 1013012 w 3482244"/>
              <a:gd name="connsiteY11" fmla="*/ 2312147 h 3698689"/>
              <a:gd name="connsiteX12" fmla="*/ 85165 w 3482244"/>
              <a:gd name="connsiteY12" fmla="*/ 2212789 h 3698689"/>
              <a:gd name="connsiteX13" fmla="*/ 27641 w 3482244"/>
              <a:gd name="connsiteY13" fmla="*/ 2749177 h 3698689"/>
              <a:gd name="connsiteX14" fmla="*/ 78646 w 3482244"/>
              <a:gd name="connsiteY14" fmla="*/ 2926189 h 3698689"/>
              <a:gd name="connsiteX15" fmla="*/ 0 w 3482244"/>
              <a:gd name="connsiteY15" fmla="*/ 2958353 h 3698689"/>
              <a:gd name="connsiteX0" fmla="*/ 430306 w 3503734"/>
              <a:gd name="connsiteY0" fmla="*/ 0 h 3698689"/>
              <a:gd name="connsiteX1" fmla="*/ 625288 w 3503734"/>
              <a:gd name="connsiteY1" fmla="*/ 316006 h 3698689"/>
              <a:gd name="connsiteX2" fmla="*/ 712694 w 3503734"/>
              <a:gd name="connsiteY2" fmla="*/ 638736 h 3698689"/>
              <a:gd name="connsiteX3" fmla="*/ 746312 w 3503734"/>
              <a:gd name="connsiteY3" fmla="*/ 826994 h 3698689"/>
              <a:gd name="connsiteX4" fmla="*/ 3482244 w 3503734"/>
              <a:gd name="connsiteY4" fmla="*/ 2735689 h 3698689"/>
              <a:gd name="connsiteX5" fmla="*/ 3228243 w 3503734"/>
              <a:gd name="connsiteY5" fmla="*/ 3599289 h 3698689"/>
              <a:gd name="connsiteX6" fmla="*/ 921124 w 3503734"/>
              <a:gd name="connsiteY6" fmla="*/ 1069042 h 3698689"/>
              <a:gd name="connsiteX7" fmla="*/ 2312147 w 3503734"/>
              <a:gd name="connsiteY7" fmla="*/ 3698689 h 3698689"/>
              <a:gd name="connsiteX8" fmla="*/ 1910977 w 3503734"/>
              <a:gd name="connsiteY8" fmla="*/ 3374465 h 3698689"/>
              <a:gd name="connsiteX9" fmla="*/ 2181412 w 3503734"/>
              <a:gd name="connsiteY9" fmla="*/ 3172012 h 3698689"/>
              <a:gd name="connsiteX10" fmla="*/ 2080559 w 3503734"/>
              <a:gd name="connsiteY10" fmla="*/ 2872442 h 3698689"/>
              <a:gd name="connsiteX11" fmla="*/ 1782482 w 3503734"/>
              <a:gd name="connsiteY11" fmla="*/ 2476500 h 3698689"/>
              <a:gd name="connsiteX12" fmla="*/ 1013012 w 3503734"/>
              <a:gd name="connsiteY12" fmla="*/ 2312147 h 3698689"/>
              <a:gd name="connsiteX13" fmla="*/ 85165 w 3503734"/>
              <a:gd name="connsiteY13" fmla="*/ 2212789 h 3698689"/>
              <a:gd name="connsiteX14" fmla="*/ 27641 w 3503734"/>
              <a:gd name="connsiteY14" fmla="*/ 2749177 h 3698689"/>
              <a:gd name="connsiteX15" fmla="*/ 78646 w 3503734"/>
              <a:gd name="connsiteY15" fmla="*/ 2926189 h 3698689"/>
              <a:gd name="connsiteX16" fmla="*/ 0 w 3503734"/>
              <a:gd name="connsiteY16" fmla="*/ 2958353 h 3698689"/>
              <a:gd name="connsiteX0" fmla="*/ 430306 w 3503734"/>
              <a:gd name="connsiteY0" fmla="*/ 0 h 4002742"/>
              <a:gd name="connsiteX1" fmla="*/ 625288 w 3503734"/>
              <a:gd name="connsiteY1" fmla="*/ 316006 h 4002742"/>
              <a:gd name="connsiteX2" fmla="*/ 712694 w 3503734"/>
              <a:gd name="connsiteY2" fmla="*/ 638736 h 4002742"/>
              <a:gd name="connsiteX3" fmla="*/ 746312 w 3503734"/>
              <a:gd name="connsiteY3" fmla="*/ 826994 h 4002742"/>
              <a:gd name="connsiteX4" fmla="*/ 3482244 w 3503734"/>
              <a:gd name="connsiteY4" fmla="*/ 2735689 h 4002742"/>
              <a:gd name="connsiteX5" fmla="*/ 3228243 w 3503734"/>
              <a:gd name="connsiteY5" fmla="*/ 3599289 h 4002742"/>
              <a:gd name="connsiteX6" fmla="*/ 2483224 w 3503734"/>
              <a:gd name="connsiteY6" fmla="*/ 4002742 h 4002742"/>
              <a:gd name="connsiteX7" fmla="*/ 2312147 w 3503734"/>
              <a:gd name="connsiteY7" fmla="*/ 3698689 h 4002742"/>
              <a:gd name="connsiteX8" fmla="*/ 1910977 w 3503734"/>
              <a:gd name="connsiteY8" fmla="*/ 3374465 h 4002742"/>
              <a:gd name="connsiteX9" fmla="*/ 2181412 w 3503734"/>
              <a:gd name="connsiteY9" fmla="*/ 3172012 h 4002742"/>
              <a:gd name="connsiteX10" fmla="*/ 2080559 w 3503734"/>
              <a:gd name="connsiteY10" fmla="*/ 2872442 h 4002742"/>
              <a:gd name="connsiteX11" fmla="*/ 1782482 w 3503734"/>
              <a:gd name="connsiteY11" fmla="*/ 2476500 h 4002742"/>
              <a:gd name="connsiteX12" fmla="*/ 1013012 w 3503734"/>
              <a:gd name="connsiteY12" fmla="*/ 2312147 h 4002742"/>
              <a:gd name="connsiteX13" fmla="*/ 85165 w 3503734"/>
              <a:gd name="connsiteY13" fmla="*/ 2212789 h 4002742"/>
              <a:gd name="connsiteX14" fmla="*/ 27641 w 3503734"/>
              <a:gd name="connsiteY14" fmla="*/ 2749177 h 4002742"/>
              <a:gd name="connsiteX15" fmla="*/ 78646 w 3503734"/>
              <a:gd name="connsiteY15" fmla="*/ 2926189 h 4002742"/>
              <a:gd name="connsiteX16" fmla="*/ 0 w 3503734"/>
              <a:gd name="connsiteY16" fmla="*/ 2958353 h 4002742"/>
              <a:gd name="connsiteX0" fmla="*/ 430306 w 3482244"/>
              <a:gd name="connsiteY0" fmla="*/ 0 h 4535167"/>
              <a:gd name="connsiteX1" fmla="*/ 625288 w 3482244"/>
              <a:gd name="connsiteY1" fmla="*/ 316006 h 4535167"/>
              <a:gd name="connsiteX2" fmla="*/ 712694 w 3482244"/>
              <a:gd name="connsiteY2" fmla="*/ 638736 h 4535167"/>
              <a:gd name="connsiteX3" fmla="*/ 746312 w 3482244"/>
              <a:gd name="connsiteY3" fmla="*/ 826994 h 4535167"/>
              <a:gd name="connsiteX4" fmla="*/ 3482244 w 3482244"/>
              <a:gd name="connsiteY4" fmla="*/ 2735689 h 4535167"/>
              <a:gd name="connsiteX5" fmla="*/ 2948843 w 3482244"/>
              <a:gd name="connsiteY5" fmla="*/ 4462889 h 4535167"/>
              <a:gd name="connsiteX6" fmla="*/ 2483224 w 3482244"/>
              <a:gd name="connsiteY6" fmla="*/ 4002742 h 4535167"/>
              <a:gd name="connsiteX7" fmla="*/ 2312147 w 3482244"/>
              <a:gd name="connsiteY7" fmla="*/ 3698689 h 4535167"/>
              <a:gd name="connsiteX8" fmla="*/ 1910977 w 3482244"/>
              <a:gd name="connsiteY8" fmla="*/ 3374465 h 4535167"/>
              <a:gd name="connsiteX9" fmla="*/ 2181412 w 3482244"/>
              <a:gd name="connsiteY9" fmla="*/ 3172012 h 4535167"/>
              <a:gd name="connsiteX10" fmla="*/ 2080559 w 3482244"/>
              <a:gd name="connsiteY10" fmla="*/ 2872442 h 4535167"/>
              <a:gd name="connsiteX11" fmla="*/ 1782482 w 3482244"/>
              <a:gd name="connsiteY11" fmla="*/ 2476500 h 4535167"/>
              <a:gd name="connsiteX12" fmla="*/ 1013012 w 3482244"/>
              <a:gd name="connsiteY12" fmla="*/ 2312147 h 4535167"/>
              <a:gd name="connsiteX13" fmla="*/ 85165 w 3482244"/>
              <a:gd name="connsiteY13" fmla="*/ 2212789 h 4535167"/>
              <a:gd name="connsiteX14" fmla="*/ 27641 w 3482244"/>
              <a:gd name="connsiteY14" fmla="*/ 2749177 h 4535167"/>
              <a:gd name="connsiteX15" fmla="*/ 78646 w 3482244"/>
              <a:gd name="connsiteY15" fmla="*/ 2926189 h 4535167"/>
              <a:gd name="connsiteX16" fmla="*/ 0 w 3482244"/>
              <a:gd name="connsiteY16" fmla="*/ 2958353 h 4535167"/>
              <a:gd name="connsiteX0" fmla="*/ 430306 w 4295044"/>
              <a:gd name="connsiteY0" fmla="*/ 0 h 4551930"/>
              <a:gd name="connsiteX1" fmla="*/ 625288 w 4295044"/>
              <a:gd name="connsiteY1" fmla="*/ 316006 h 4551930"/>
              <a:gd name="connsiteX2" fmla="*/ 712694 w 4295044"/>
              <a:gd name="connsiteY2" fmla="*/ 638736 h 4551930"/>
              <a:gd name="connsiteX3" fmla="*/ 746312 w 4295044"/>
              <a:gd name="connsiteY3" fmla="*/ 826994 h 4551930"/>
              <a:gd name="connsiteX4" fmla="*/ 4295044 w 4295044"/>
              <a:gd name="connsiteY4" fmla="*/ 3332589 h 4551930"/>
              <a:gd name="connsiteX5" fmla="*/ 2948843 w 4295044"/>
              <a:gd name="connsiteY5" fmla="*/ 4462889 h 4551930"/>
              <a:gd name="connsiteX6" fmla="*/ 2483224 w 4295044"/>
              <a:gd name="connsiteY6" fmla="*/ 4002742 h 4551930"/>
              <a:gd name="connsiteX7" fmla="*/ 2312147 w 4295044"/>
              <a:gd name="connsiteY7" fmla="*/ 3698689 h 4551930"/>
              <a:gd name="connsiteX8" fmla="*/ 1910977 w 4295044"/>
              <a:gd name="connsiteY8" fmla="*/ 3374465 h 4551930"/>
              <a:gd name="connsiteX9" fmla="*/ 2181412 w 4295044"/>
              <a:gd name="connsiteY9" fmla="*/ 3172012 h 4551930"/>
              <a:gd name="connsiteX10" fmla="*/ 2080559 w 4295044"/>
              <a:gd name="connsiteY10" fmla="*/ 2872442 h 4551930"/>
              <a:gd name="connsiteX11" fmla="*/ 1782482 w 4295044"/>
              <a:gd name="connsiteY11" fmla="*/ 2476500 h 4551930"/>
              <a:gd name="connsiteX12" fmla="*/ 1013012 w 4295044"/>
              <a:gd name="connsiteY12" fmla="*/ 2312147 h 4551930"/>
              <a:gd name="connsiteX13" fmla="*/ 85165 w 4295044"/>
              <a:gd name="connsiteY13" fmla="*/ 2212789 h 4551930"/>
              <a:gd name="connsiteX14" fmla="*/ 27641 w 4295044"/>
              <a:gd name="connsiteY14" fmla="*/ 2749177 h 4551930"/>
              <a:gd name="connsiteX15" fmla="*/ 78646 w 4295044"/>
              <a:gd name="connsiteY15" fmla="*/ 2926189 h 4551930"/>
              <a:gd name="connsiteX16" fmla="*/ 0 w 4295044"/>
              <a:gd name="connsiteY16" fmla="*/ 2958353 h 4551930"/>
              <a:gd name="connsiteX0" fmla="*/ 430306 w 3710844"/>
              <a:gd name="connsiteY0" fmla="*/ 0 h 5034389"/>
              <a:gd name="connsiteX1" fmla="*/ 625288 w 3710844"/>
              <a:gd name="connsiteY1" fmla="*/ 316006 h 5034389"/>
              <a:gd name="connsiteX2" fmla="*/ 712694 w 3710844"/>
              <a:gd name="connsiteY2" fmla="*/ 638736 h 5034389"/>
              <a:gd name="connsiteX3" fmla="*/ 746312 w 3710844"/>
              <a:gd name="connsiteY3" fmla="*/ 826994 h 5034389"/>
              <a:gd name="connsiteX4" fmla="*/ 3710844 w 3710844"/>
              <a:gd name="connsiteY4" fmla="*/ 5034389 h 5034389"/>
              <a:gd name="connsiteX5" fmla="*/ 2948843 w 3710844"/>
              <a:gd name="connsiteY5" fmla="*/ 4462889 h 5034389"/>
              <a:gd name="connsiteX6" fmla="*/ 2483224 w 3710844"/>
              <a:gd name="connsiteY6" fmla="*/ 4002742 h 5034389"/>
              <a:gd name="connsiteX7" fmla="*/ 2312147 w 3710844"/>
              <a:gd name="connsiteY7" fmla="*/ 3698689 h 5034389"/>
              <a:gd name="connsiteX8" fmla="*/ 1910977 w 3710844"/>
              <a:gd name="connsiteY8" fmla="*/ 3374465 h 5034389"/>
              <a:gd name="connsiteX9" fmla="*/ 2181412 w 3710844"/>
              <a:gd name="connsiteY9" fmla="*/ 3172012 h 5034389"/>
              <a:gd name="connsiteX10" fmla="*/ 2080559 w 3710844"/>
              <a:gd name="connsiteY10" fmla="*/ 2872442 h 5034389"/>
              <a:gd name="connsiteX11" fmla="*/ 1782482 w 3710844"/>
              <a:gd name="connsiteY11" fmla="*/ 2476500 h 5034389"/>
              <a:gd name="connsiteX12" fmla="*/ 1013012 w 3710844"/>
              <a:gd name="connsiteY12" fmla="*/ 2312147 h 5034389"/>
              <a:gd name="connsiteX13" fmla="*/ 85165 w 3710844"/>
              <a:gd name="connsiteY13" fmla="*/ 2212789 h 5034389"/>
              <a:gd name="connsiteX14" fmla="*/ 27641 w 3710844"/>
              <a:gd name="connsiteY14" fmla="*/ 2749177 h 5034389"/>
              <a:gd name="connsiteX15" fmla="*/ 78646 w 3710844"/>
              <a:gd name="connsiteY15" fmla="*/ 2926189 h 5034389"/>
              <a:gd name="connsiteX16" fmla="*/ 0 w 3710844"/>
              <a:gd name="connsiteY16" fmla="*/ 2958353 h 5034389"/>
              <a:gd name="connsiteX0" fmla="*/ 430306 w 3862544"/>
              <a:gd name="connsiteY0" fmla="*/ 0 h 5034389"/>
              <a:gd name="connsiteX1" fmla="*/ 625288 w 3862544"/>
              <a:gd name="connsiteY1" fmla="*/ 316006 h 5034389"/>
              <a:gd name="connsiteX2" fmla="*/ 712694 w 3862544"/>
              <a:gd name="connsiteY2" fmla="*/ 638736 h 5034389"/>
              <a:gd name="connsiteX3" fmla="*/ 3857812 w 3862544"/>
              <a:gd name="connsiteY3" fmla="*/ 4763994 h 5034389"/>
              <a:gd name="connsiteX4" fmla="*/ 3710844 w 3862544"/>
              <a:gd name="connsiteY4" fmla="*/ 5034389 h 5034389"/>
              <a:gd name="connsiteX5" fmla="*/ 2948843 w 3862544"/>
              <a:gd name="connsiteY5" fmla="*/ 4462889 h 5034389"/>
              <a:gd name="connsiteX6" fmla="*/ 2483224 w 3862544"/>
              <a:gd name="connsiteY6" fmla="*/ 4002742 h 5034389"/>
              <a:gd name="connsiteX7" fmla="*/ 2312147 w 3862544"/>
              <a:gd name="connsiteY7" fmla="*/ 3698689 h 5034389"/>
              <a:gd name="connsiteX8" fmla="*/ 1910977 w 3862544"/>
              <a:gd name="connsiteY8" fmla="*/ 3374465 h 5034389"/>
              <a:gd name="connsiteX9" fmla="*/ 2181412 w 3862544"/>
              <a:gd name="connsiteY9" fmla="*/ 3172012 h 5034389"/>
              <a:gd name="connsiteX10" fmla="*/ 2080559 w 3862544"/>
              <a:gd name="connsiteY10" fmla="*/ 2872442 h 5034389"/>
              <a:gd name="connsiteX11" fmla="*/ 1782482 w 3862544"/>
              <a:gd name="connsiteY11" fmla="*/ 2476500 h 5034389"/>
              <a:gd name="connsiteX12" fmla="*/ 1013012 w 3862544"/>
              <a:gd name="connsiteY12" fmla="*/ 2312147 h 5034389"/>
              <a:gd name="connsiteX13" fmla="*/ 85165 w 3862544"/>
              <a:gd name="connsiteY13" fmla="*/ 2212789 h 5034389"/>
              <a:gd name="connsiteX14" fmla="*/ 27641 w 3862544"/>
              <a:gd name="connsiteY14" fmla="*/ 2749177 h 5034389"/>
              <a:gd name="connsiteX15" fmla="*/ 78646 w 3862544"/>
              <a:gd name="connsiteY15" fmla="*/ 2926189 h 5034389"/>
              <a:gd name="connsiteX16" fmla="*/ 0 w 3862544"/>
              <a:gd name="connsiteY16" fmla="*/ 2958353 h 5034389"/>
              <a:gd name="connsiteX0" fmla="*/ 430306 w 5882543"/>
              <a:gd name="connsiteY0" fmla="*/ 0 h 5034389"/>
              <a:gd name="connsiteX1" fmla="*/ 625288 w 5882543"/>
              <a:gd name="connsiteY1" fmla="*/ 316006 h 5034389"/>
              <a:gd name="connsiteX2" fmla="*/ 5882543 w 5882543"/>
              <a:gd name="connsiteY2" fmla="*/ 2811887 h 5034389"/>
              <a:gd name="connsiteX3" fmla="*/ 712694 w 5882543"/>
              <a:gd name="connsiteY3" fmla="*/ 638736 h 5034389"/>
              <a:gd name="connsiteX4" fmla="*/ 3857812 w 5882543"/>
              <a:gd name="connsiteY4" fmla="*/ 4763994 h 5034389"/>
              <a:gd name="connsiteX5" fmla="*/ 3710844 w 5882543"/>
              <a:gd name="connsiteY5" fmla="*/ 5034389 h 5034389"/>
              <a:gd name="connsiteX6" fmla="*/ 2948843 w 5882543"/>
              <a:gd name="connsiteY6" fmla="*/ 4462889 h 5034389"/>
              <a:gd name="connsiteX7" fmla="*/ 2483224 w 5882543"/>
              <a:gd name="connsiteY7" fmla="*/ 4002742 h 5034389"/>
              <a:gd name="connsiteX8" fmla="*/ 2312147 w 5882543"/>
              <a:gd name="connsiteY8" fmla="*/ 3698689 h 5034389"/>
              <a:gd name="connsiteX9" fmla="*/ 1910977 w 5882543"/>
              <a:gd name="connsiteY9" fmla="*/ 3374465 h 5034389"/>
              <a:gd name="connsiteX10" fmla="*/ 2181412 w 5882543"/>
              <a:gd name="connsiteY10" fmla="*/ 3172012 h 5034389"/>
              <a:gd name="connsiteX11" fmla="*/ 2080559 w 5882543"/>
              <a:gd name="connsiteY11" fmla="*/ 2872442 h 5034389"/>
              <a:gd name="connsiteX12" fmla="*/ 1782482 w 5882543"/>
              <a:gd name="connsiteY12" fmla="*/ 2476500 h 5034389"/>
              <a:gd name="connsiteX13" fmla="*/ 1013012 w 5882543"/>
              <a:gd name="connsiteY13" fmla="*/ 2312147 h 5034389"/>
              <a:gd name="connsiteX14" fmla="*/ 85165 w 5882543"/>
              <a:gd name="connsiteY14" fmla="*/ 2212789 h 5034389"/>
              <a:gd name="connsiteX15" fmla="*/ 27641 w 5882543"/>
              <a:gd name="connsiteY15" fmla="*/ 2749177 h 5034389"/>
              <a:gd name="connsiteX16" fmla="*/ 78646 w 5882543"/>
              <a:gd name="connsiteY16" fmla="*/ 2926189 h 5034389"/>
              <a:gd name="connsiteX17" fmla="*/ 0 w 5882543"/>
              <a:gd name="connsiteY17" fmla="*/ 2958353 h 5034389"/>
              <a:gd name="connsiteX0" fmla="*/ 430306 w 5882543"/>
              <a:gd name="connsiteY0" fmla="*/ 0 h 5248836"/>
              <a:gd name="connsiteX1" fmla="*/ 625288 w 5882543"/>
              <a:gd name="connsiteY1" fmla="*/ 316006 h 5248836"/>
              <a:gd name="connsiteX2" fmla="*/ 5882543 w 5882543"/>
              <a:gd name="connsiteY2" fmla="*/ 2811887 h 5248836"/>
              <a:gd name="connsiteX3" fmla="*/ 4294094 w 5882543"/>
              <a:gd name="connsiteY3" fmla="*/ 5248836 h 5248836"/>
              <a:gd name="connsiteX4" fmla="*/ 3857812 w 5882543"/>
              <a:gd name="connsiteY4" fmla="*/ 4763994 h 5248836"/>
              <a:gd name="connsiteX5" fmla="*/ 3710844 w 5882543"/>
              <a:gd name="connsiteY5" fmla="*/ 5034389 h 5248836"/>
              <a:gd name="connsiteX6" fmla="*/ 2948843 w 5882543"/>
              <a:gd name="connsiteY6" fmla="*/ 4462889 h 5248836"/>
              <a:gd name="connsiteX7" fmla="*/ 2483224 w 5882543"/>
              <a:gd name="connsiteY7" fmla="*/ 4002742 h 5248836"/>
              <a:gd name="connsiteX8" fmla="*/ 2312147 w 5882543"/>
              <a:gd name="connsiteY8" fmla="*/ 3698689 h 5248836"/>
              <a:gd name="connsiteX9" fmla="*/ 1910977 w 5882543"/>
              <a:gd name="connsiteY9" fmla="*/ 3374465 h 5248836"/>
              <a:gd name="connsiteX10" fmla="*/ 2181412 w 5882543"/>
              <a:gd name="connsiteY10" fmla="*/ 3172012 h 5248836"/>
              <a:gd name="connsiteX11" fmla="*/ 2080559 w 5882543"/>
              <a:gd name="connsiteY11" fmla="*/ 2872442 h 5248836"/>
              <a:gd name="connsiteX12" fmla="*/ 1782482 w 5882543"/>
              <a:gd name="connsiteY12" fmla="*/ 2476500 h 5248836"/>
              <a:gd name="connsiteX13" fmla="*/ 1013012 w 5882543"/>
              <a:gd name="connsiteY13" fmla="*/ 2312147 h 5248836"/>
              <a:gd name="connsiteX14" fmla="*/ 85165 w 5882543"/>
              <a:gd name="connsiteY14" fmla="*/ 2212789 h 5248836"/>
              <a:gd name="connsiteX15" fmla="*/ 27641 w 5882543"/>
              <a:gd name="connsiteY15" fmla="*/ 2749177 h 5248836"/>
              <a:gd name="connsiteX16" fmla="*/ 78646 w 5882543"/>
              <a:gd name="connsiteY16" fmla="*/ 2926189 h 5248836"/>
              <a:gd name="connsiteX17" fmla="*/ 0 w 5882543"/>
              <a:gd name="connsiteY17" fmla="*/ 2958353 h 5248836"/>
              <a:gd name="connsiteX0" fmla="*/ 430306 w 5882543"/>
              <a:gd name="connsiteY0" fmla="*/ 0 h 5248836"/>
              <a:gd name="connsiteX1" fmla="*/ 625288 w 5882543"/>
              <a:gd name="connsiteY1" fmla="*/ 316006 h 5248836"/>
              <a:gd name="connsiteX2" fmla="*/ 5882543 w 5882543"/>
              <a:gd name="connsiteY2" fmla="*/ 2811887 h 5248836"/>
              <a:gd name="connsiteX3" fmla="*/ 4294094 w 5882543"/>
              <a:gd name="connsiteY3" fmla="*/ 5248836 h 5248836"/>
              <a:gd name="connsiteX4" fmla="*/ 3857812 w 5882543"/>
              <a:gd name="connsiteY4" fmla="*/ 4763994 h 5248836"/>
              <a:gd name="connsiteX5" fmla="*/ 3710844 w 5882543"/>
              <a:gd name="connsiteY5" fmla="*/ 5034389 h 5248836"/>
              <a:gd name="connsiteX6" fmla="*/ 2948843 w 5882543"/>
              <a:gd name="connsiteY6" fmla="*/ 4462889 h 5248836"/>
              <a:gd name="connsiteX7" fmla="*/ 2483224 w 5882543"/>
              <a:gd name="connsiteY7" fmla="*/ 4002742 h 5248836"/>
              <a:gd name="connsiteX8" fmla="*/ 2312147 w 5882543"/>
              <a:gd name="connsiteY8" fmla="*/ 3698689 h 5248836"/>
              <a:gd name="connsiteX9" fmla="*/ 1910977 w 5882543"/>
              <a:gd name="connsiteY9" fmla="*/ 3374465 h 5248836"/>
              <a:gd name="connsiteX10" fmla="*/ 2181412 w 5882543"/>
              <a:gd name="connsiteY10" fmla="*/ 3172012 h 5248836"/>
              <a:gd name="connsiteX11" fmla="*/ 2080559 w 5882543"/>
              <a:gd name="connsiteY11" fmla="*/ 2872442 h 5248836"/>
              <a:gd name="connsiteX12" fmla="*/ 1782482 w 5882543"/>
              <a:gd name="connsiteY12" fmla="*/ 2476500 h 5248836"/>
              <a:gd name="connsiteX13" fmla="*/ 1013012 w 5882543"/>
              <a:gd name="connsiteY13" fmla="*/ 2312147 h 5248836"/>
              <a:gd name="connsiteX14" fmla="*/ 85165 w 5882543"/>
              <a:gd name="connsiteY14" fmla="*/ 2212789 h 5248836"/>
              <a:gd name="connsiteX15" fmla="*/ 27641 w 5882543"/>
              <a:gd name="connsiteY15" fmla="*/ 2749177 h 5248836"/>
              <a:gd name="connsiteX16" fmla="*/ 78646 w 5882543"/>
              <a:gd name="connsiteY16" fmla="*/ 2926189 h 5248836"/>
              <a:gd name="connsiteX17" fmla="*/ 0 w 5882543"/>
              <a:gd name="connsiteY17" fmla="*/ 2958353 h 5248836"/>
              <a:gd name="connsiteX0" fmla="*/ 430306 w 4853843"/>
              <a:gd name="connsiteY0" fmla="*/ 0 h 5248836"/>
              <a:gd name="connsiteX1" fmla="*/ 625288 w 4853843"/>
              <a:gd name="connsiteY1" fmla="*/ 316006 h 5248836"/>
              <a:gd name="connsiteX2" fmla="*/ 4853843 w 4853843"/>
              <a:gd name="connsiteY2" fmla="*/ 4437487 h 5248836"/>
              <a:gd name="connsiteX3" fmla="*/ 4294094 w 4853843"/>
              <a:gd name="connsiteY3" fmla="*/ 5248836 h 5248836"/>
              <a:gd name="connsiteX4" fmla="*/ 3857812 w 4853843"/>
              <a:gd name="connsiteY4" fmla="*/ 4763994 h 5248836"/>
              <a:gd name="connsiteX5" fmla="*/ 3710844 w 4853843"/>
              <a:gd name="connsiteY5" fmla="*/ 5034389 h 5248836"/>
              <a:gd name="connsiteX6" fmla="*/ 2948843 w 4853843"/>
              <a:gd name="connsiteY6" fmla="*/ 4462889 h 5248836"/>
              <a:gd name="connsiteX7" fmla="*/ 2483224 w 4853843"/>
              <a:gd name="connsiteY7" fmla="*/ 4002742 h 5248836"/>
              <a:gd name="connsiteX8" fmla="*/ 2312147 w 4853843"/>
              <a:gd name="connsiteY8" fmla="*/ 3698689 h 5248836"/>
              <a:gd name="connsiteX9" fmla="*/ 1910977 w 4853843"/>
              <a:gd name="connsiteY9" fmla="*/ 3374465 h 5248836"/>
              <a:gd name="connsiteX10" fmla="*/ 2181412 w 4853843"/>
              <a:gd name="connsiteY10" fmla="*/ 3172012 h 5248836"/>
              <a:gd name="connsiteX11" fmla="*/ 2080559 w 4853843"/>
              <a:gd name="connsiteY11" fmla="*/ 2872442 h 5248836"/>
              <a:gd name="connsiteX12" fmla="*/ 1782482 w 4853843"/>
              <a:gd name="connsiteY12" fmla="*/ 2476500 h 5248836"/>
              <a:gd name="connsiteX13" fmla="*/ 1013012 w 4853843"/>
              <a:gd name="connsiteY13" fmla="*/ 2312147 h 5248836"/>
              <a:gd name="connsiteX14" fmla="*/ 85165 w 4853843"/>
              <a:gd name="connsiteY14" fmla="*/ 2212789 h 5248836"/>
              <a:gd name="connsiteX15" fmla="*/ 27641 w 4853843"/>
              <a:gd name="connsiteY15" fmla="*/ 2749177 h 5248836"/>
              <a:gd name="connsiteX16" fmla="*/ 78646 w 4853843"/>
              <a:gd name="connsiteY16" fmla="*/ 2926189 h 5248836"/>
              <a:gd name="connsiteX17" fmla="*/ 0 w 4853843"/>
              <a:gd name="connsiteY17" fmla="*/ 2958353 h 5248836"/>
              <a:gd name="connsiteX0" fmla="*/ 430306 w 5451793"/>
              <a:gd name="connsiteY0" fmla="*/ 0 h 5514270"/>
              <a:gd name="connsiteX1" fmla="*/ 5451288 w 5451793"/>
              <a:gd name="connsiteY1" fmla="*/ 5510306 h 5514270"/>
              <a:gd name="connsiteX2" fmla="*/ 4853843 w 5451793"/>
              <a:gd name="connsiteY2" fmla="*/ 4437487 h 5514270"/>
              <a:gd name="connsiteX3" fmla="*/ 4294094 w 5451793"/>
              <a:gd name="connsiteY3" fmla="*/ 5248836 h 5514270"/>
              <a:gd name="connsiteX4" fmla="*/ 3857812 w 5451793"/>
              <a:gd name="connsiteY4" fmla="*/ 4763994 h 5514270"/>
              <a:gd name="connsiteX5" fmla="*/ 3710844 w 5451793"/>
              <a:gd name="connsiteY5" fmla="*/ 5034389 h 5514270"/>
              <a:gd name="connsiteX6" fmla="*/ 2948843 w 5451793"/>
              <a:gd name="connsiteY6" fmla="*/ 4462889 h 5514270"/>
              <a:gd name="connsiteX7" fmla="*/ 2483224 w 5451793"/>
              <a:gd name="connsiteY7" fmla="*/ 4002742 h 5514270"/>
              <a:gd name="connsiteX8" fmla="*/ 2312147 w 5451793"/>
              <a:gd name="connsiteY8" fmla="*/ 3698689 h 5514270"/>
              <a:gd name="connsiteX9" fmla="*/ 1910977 w 5451793"/>
              <a:gd name="connsiteY9" fmla="*/ 3374465 h 5514270"/>
              <a:gd name="connsiteX10" fmla="*/ 2181412 w 5451793"/>
              <a:gd name="connsiteY10" fmla="*/ 3172012 h 5514270"/>
              <a:gd name="connsiteX11" fmla="*/ 2080559 w 5451793"/>
              <a:gd name="connsiteY11" fmla="*/ 2872442 h 5514270"/>
              <a:gd name="connsiteX12" fmla="*/ 1782482 w 5451793"/>
              <a:gd name="connsiteY12" fmla="*/ 2476500 h 5514270"/>
              <a:gd name="connsiteX13" fmla="*/ 1013012 w 5451793"/>
              <a:gd name="connsiteY13" fmla="*/ 2312147 h 5514270"/>
              <a:gd name="connsiteX14" fmla="*/ 85165 w 5451793"/>
              <a:gd name="connsiteY14" fmla="*/ 2212789 h 5514270"/>
              <a:gd name="connsiteX15" fmla="*/ 27641 w 5451793"/>
              <a:gd name="connsiteY15" fmla="*/ 2749177 h 5514270"/>
              <a:gd name="connsiteX16" fmla="*/ 78646 w 5451793"/>
              <a:gd name="connsiteY16" fmla="*/ 2926189 h 5514270"/>
              <a:gd name="connsiteX17" fmla="*/ 0 w 5451793"/>
              <a:gd name="connsiteY17" fmla="*/ 2958353 h 5514270"/>
              <a:gd name="connsiteX0" fmla="*/ 5700806 w 5700806"/>
              <a:gd name="connsiteY0" fmla="*/ 3400611 h 3400611"/>
              <a:gd name="connsiteX1" fmla="*/ 5451288 w 5700806"/>
              <a:gd name="connsiteY1" fmla="*/ 3297517 h 3400611"/>
              <a:gd name="connsiteX2" fmla="*/ 4853843 w 5700806"/>
              <a:gd name="connsiteY2" fmla="*/ 2224698 h 3400611"/>
              <a:gd name="connsiteX3" fmla="*/ 4294094 w 5700806"/>
              <a:gd name="connsiteY3" fmla="*/ 3036047 h 3400611"/>
              <a:gd name="connsiteX4" fmla="*/ 3857812 w 5700806"/>
              <a:gd name="connsiteY4" fmla="*/ 2551205 h 3400611"/>
              <a:gd name="connsiteX5" fmla="*/ 3710844 w 5700806"/>
              <a:gd name="connsiteY5" fmla="*/ 2821600 h 3400611"/>
              <a:gd name="connsiteX6" fmla="*/ 2948843 w 5700806"/>
              <a:gd name="connsiteY6" fmla="*/ 2250100 h 3400611"/>
              <a:gd name="connsiteX7" fmla="*/ 2483224 w 5700806"/>
              <a:gd name="connsiteY7" fmla="*/ 1789953 h 3400611"/>
              <a:gd name="connsiteX8" fmla="*/ 2312147 w 5700806"/>
              <a:gd name="connsiteY8" fmla="*/ 1485900 h 3400611"/>
              <a:gd name="connsiteX9" fmla="*/ 1910977 w 5700806"/>
              <a:gd name="connsiteY9" fmla="*/ 1161676 h 3400611"/>
              <a:gd name="connsiteX10" fmla="*/ 2181412 w 5700806"/>
              <a:gd name="connsiteY10" fmla="*/ 959223 h 3400611"/>
              <a:gd name="connsiteX11" fmla="*/ 2080559 w 5700806"/>
              <a:gd name="connsiteY11" fmla="*/ 659653 h 3400611"/>
              <a:gd name="connsiteX12" fmla="*/ 1782482 w 5700806"/>
              <a:gd name="connsiteY12" fmla="*/ 263711 h 3400611"/>
              <a:gd name="connsiteX13" fmla="*/ 1013012 w 5700806"/>
              <a:gd name="connsiteY13" fmla="*/ 99358 h 3400611"/>
              <a:gd name="connsiteX14" fmla="*/ 85165 w 5700806"/>
              <a:gd name="connsiteY14" fmla="*/ 0 h 3400611"/>
              <a:gd name="connsiteX15" fmla="*/ 27641 w 5700806"/>
              <a:gd name="connsiteY15" fmla="*/ 536388 h 3400611"/>
              <a:gd name="connsiteX16" fmla="*/ 78646 w 5700806"/>
              <a:gd name="connsiteY16" fmla="*/ 713400 h 3400611"/>
              <a:gd name="connsiteX17" fmla="*/ 0 w 5700806"/>
              <a:gd name="connsiteY17" fmla="*/ 745564 h 3400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00806" h="3400611">
                <a:moveTo>
                  <a:pt x="5700806" y="3400611"/>
                </a:moveTo>
                <a:lnTo>
                  <a:pt x="5451288" y="3297517"/>
                </a:lnTo>
                <a:cubicBezTo>
                  <a:pt x="5472273" y="3380177"/>
                  <a:pt x="4832858" y="2142038"/>
                  <a:pt x="4853843" y="2224698"/>
                </a:cubicBezTo>
                <a:cubicBezTo>
                  <a:pt x="4324360" y="3037014"/>
                  <a:pt x="4671177" y="2592031"/>
                  <a:pt x="4294094" y="3036047"/>
                </a:cubicBezTo>
                <a:lnTo>
                  <a:pt x="3857812" y="2551205"/>
                </a:lnTo>
                <a:cubicBezTo>
                  <a:pt x="3897723" y="2624403"/>
                  <a:pt x="3670933" y="2748402"/>
                  <a:pt x="3710844" y="2821600"/>
                </a:cubicBezTo>
                <a:cubicBezTo>
                  <a:pt x="2872644" y="2267033"/>
                  <a:pt x="3787043" y="2804667"/>
                  <a:pt x="2948843" y="2250100"/>
                </a:cubicBezTo>
                <a:lnTo>
                  <a:pt x="2483224" y="1789953"/>
                </a:lnTo>
                <a:lnTo>
                  <a:pt x="2312147" y="1485900"/>
                </a:lnTo>
                <a:lnTo>
                  <a:pt x="1910977" y="1161676"/>
                </a:lnTo>
                <a:lnTo>
                  <a:pt x="2181412" y="959223"/>
                </a:lnTo>
                <a:lnTo>
                  <a:pt x="2080559" y="659653"/>
                </a:lnTo>
                <a:lnTo>
                  <a:pt x="1782482" y="263711"/>
                </a:lnTo>
                <a:lnTo>
                  <a:pt x="1013012" y="99358"/>
                </a:lnTo>
                <a:lnTo>
                  <a:pt x="85165" y="0"/>
                </a:lnTo>
                <a:lnTo>
                  <a:pt x="27641" y="536388"/>
                </a:lnTo>
                <a:cubicBezTo>
                  <a:pt x="-32712" y="591788"/>
                  <a:pt x="93836" y="610804"/>
                  <a:pt x="78646" y="713400"/>
                </a:cubicBezTo>
                <a:cubicBezTo>
                  <a:pt x="63456" y="815996"/>
                  <a:pt x="4641" y="735970"/>
                  <a:pt x="0" y="745564"/>
                </a:cubicBezTo>
              </a:path>
            </a:pathLst>
          </a:custGeom>
          <a:ln w="63500">
            <a:solidFill>
              <a:srgbClr val="FF0000">
                <a:alpha val="75000"/>
              </a:srgb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1523061" y="1853099"/>
            <a:ext cx="6029657" cy="4419865"/>
          </a:xfrm>
          <a:custGeom>
            <a:avLst/>
            <a:gdLst>
              <a:gd name="connsiteX0" fmla="*/ 2504364 w 2504364"/>
              <a:gd name="connsiteY0" fmla="*/ 1767385 h 3418765"/>
              <a:gd name="connsiteX1" fmla="*/ 2258704 w 2504364"/>
              <a:gd name="connsiteY1" fmla="*/ 2197290 h 3418765"/>
              <a:gd name="connsiteX2" fmla="*/ 2197289 w 2504364"/>
              <a:gd name="connsiteY2" fmla="*/ 2402006 h 3418765"/>
              <a:gd name="connsiteX3" fmla="*/ 2210937 w 2504364"/>
              <a:gd name="connsiteY3" fmla="*/ 2674962 h 3418765"/>
              <a:gd name="connsiteX4" fmla="*/ 2204113 w 2504364"/>
              <a:gd name="connsiteY4" fmla="*/ 2770496 h 3418765"/>
              <a:gd name="connsiteX5" fmla="*/ 2006221 w 2504364"/>
              <a:gd name="connsiteY5" fmla="*/ 2872854 h 3418765"/>
              <a:gd name="connsiteX6" fmla="*/ 1965277 w 2504364"/>
              <a:gd name="connsiteY6" fmla="*/ 3009332 h 3418765"/>
              <a:gd name="connsiteX7" fmla="*/ 1903862 w 2504364"/>
              <a:gd name="connsiteY7" fmla="*/ 3227696 h 3418765"/>
              <a:gd name="connsiteX8" fmla="*/ 1726442 w 2504364"/>
              <a:gd name="connsiteY8" fmla="*/ 3357350 h 3418765"/>
              <a:gd name="connsiteX9" fmla="*/ 1589964 w 2504364"/>
              <a:gd name="connsiteY9" fmla="*/ 3418765 h 3418765"/>
              <a:gd name="connsiteX10" fmla="*/ 1460310 w 2504364"/>
              <a:gd name="connsiteY10" fmla="*/ 3323230 h 3418765"/>
              <a:gd name="connsiteX11" fmla="*/ 1330657 w 2504364"/>
              <a:gd name="connsiteY11" fmla="*/ 3173105 h 3418765"/>
              <a:gd name="connsiteX12" fmla="*/ 1214651 w 2504364"/>
              <a:gd name="connsiteY12" fmla="*/ 3043451 h 3418765"/>
              <a:gd name="connsiteX13" fmla="*/ 1050877 w 2504364"/>
              <a:gd name="connsiteY13" fmla="*/ 2934269 h 3418765"/>
              <a:gd name="connsiteX14" fmla="*/ 1044054 w 2504364"/>
              <a:gd name="connsiteY14" fmla="*/ 2313296 h 3418765"/>
              <a:gd name="connsiteX15" fmla="*/ 1023582 w 2504364"/>
              <a:gd name="connsiteY15" fmla="*/ 2101756 h 3418765"/>
              <a:gd name="connsiteX16" fmla="*/ 1023582 w 2504364"/>
              <a:gd name="connsiteY16" fmla="*/ 1821976 h 3418765"/>
              <a:gd name="connsiteX17" fmla="*/ 1078173 w 2504364"/>
              <a:gd name="connsiteY17" fmla="*/ 1719618 h 3418765"/>
              <a:gd name="connsiteX18" fmla="*/ 1064525 w 2504364"/>
              <a:gd name="connsiteY18" fmla="*/ 1378424 h 3418765"/>
              <a:gd name="connsiteX19" fmla="*/ 1003110 w 2504364"/>
              <a:gd name="connsiteY19" fmla="*/ 1194179 h 3418765"/>
              <a:gd name="connsiteX20" fmla="*/ 962167 w 2504364"/>
              <a:gd name="connsiteY20" fmla="*/ 846162 h 3418765"/>
              <a:gd name="connsiteX21" fmla="*/ 914400 w 2504364"/>
              <a:gd name="connsiteY21" fmla="*/ 648269 h 3418765"/>
              <a:gd name="connsiteX22" fmla="*/ 968991 w 2504364"/>
              <a:gd name="connsiteY22" fmla="*/ 436729 h 3418765"/>
              <a:gd name="connsiteX23" fmla="*/ 839337 w 2504364"/>
              <a:gd name="connsiteY23" fmla="*/ 375314 h 3418765"/>
              <a:gd name="connsiteX24" fmla="*/ 655092 w 2504364"/>
              <a:gd name="connsiteY24" fmla="*/ 191069 h 3418765"/>
              <a:gd name="connsiteX25" fmla="*/ 539086 w 2504364"/>
              <a:gd name="connsiteY25" fmla="*/ 102359 h 3418765"/>
              <a:gd name="connsiteX26" fmla="*/ 327546 w 2504364"/>
              <a:gd name="connsiteY26" fmla="*/ 191069 h 3418765"/>
              <a:gd name="connsiteX27" fmla="*/ 54591 w 2504364"/>
              <a:gd name="connsiteY27" fmla="*/ 245660 h 3418765"/>
              <a:gd name="connsiteX28" fmla="*/ 0 w 2504364"/>
              <a:gd name="connsiteY28" fmla="*/ 177421 h 3418765"/>
              <a:gd name="connsiteX29" fmla="*/ 75062 w 2504364"/>
              <a:gd name="connsiteY29" fmla="*/ 0 h 3418765"/>
              <a:gd name="connsiteX0" fmla="*/ 5896537 w 5896537"/>
              <a:gd name="connsiteY0" fmla="*/ 1665026 h 3316406"/>
              <a:gd name="connsiteX1" fmla="*/ 5650877 w 5896537"/>
              <a:gd name="connsiteY1" fmla="*/ 2094931 h 3316406"/>
              <a:gd name="connsiteX2" fmla="*/ 5589462 w 5896537"/>
              <a:gd name="connsiteY2" fmla="*/ 2299647 h 3316406"/>
              <a:gd name="connsiteX3" fmla="*/ 5603110 w 5896537"/>
              <a:gd name="connsiteY3" fmla="*/ 2572603 h 3316406"/>
              <a:gd name="connsiteX4" fmla="*/ 5596286 w 5896537"/>
              <a:gd name="connsiteY4" fmla="*/ 2668137 h 3316406"/>
              <a:gd name="connsiteX5" fmla="*/ 5398394 w 5896537"/>
              <a:gd name="connsiteY5" fmla="*/ 2770495 h 3316406"/>
              <a:gd name="connsiteX6" fmla="*/ 5357450 w 5896537"/>
              <a:gd name="connsiteY6" fmla="*/ 2906973 h 3316406"/>
              <a:gd name="connsiteX7" fmla="*/ 5296035 w 5896537"/>
              <a:gd name="connsiteY7" fmla="*/ 3125337 h 3316406"/>
              <a:gd name="connsiteX8" fmla="*/ 5118615 w 5896537"/>
              <a:gd name="connsiteY8" fmla="*/ 3254991 h 3316406"/>
              <a:gd name="connsiteX9" fmla="*/ 4982137 w 5896537"/>
              <a:gd name="connsiteY9" fmla="*/ 3316406 h 3316406"/>
              <a:gd name="connsiteX10" fmla="*/ 4852483 w 5896537"/>
              <a:gd name="connsiteY10" fmla="*/ 3220871 h 3316406"/>
              <a:gd name="connsiteX11" fmla="*/ 4722830 w 5896537"/>
              <a:gd name="connsiteY11" fmla="*/ 3070746 h 3316406"/>
              <a:gd name="connsiteX12" fmla="*/ 4606824 w 5896537"/>
              <a:gd name="connsiteY12" fmla="*/ 2941092 h 3316406"/>
              <a:gd name="connsiteX13" fmla="*/ 4443050 w 5896537"/>
              <a:gd name="connsiteY13" fmla="*/ 2831910 h 3316406"/>
              <a:gd name="connsiteX14" fmla="*/ 4436227 w 5896537"/>
              <a:gd name="connsiteY14" fmla="*/ 2210937 h 3316406"/>
              <a:gd name="connsiteX15" fmla="*/ 4415755 w 5896537"/>
              <a:gd name="connsiteY15" fmla="*/ 1999397 h 3316406"/>
              <a:gd name="connsiteX16" fmla="*/ 4415755 w 5896537"/>
              <a:gd name="connsiteY16" fmla="*/ 1719617 h 3316406"/>
              <a:gd name="connsiteX17" fmla="*/ 4470346 w 5896537"/>
              <a:gd name="connsiteY17" fmla="*/ 1617259 h 3316406"/>
              <a:gd name="connsiteX18" fmla="*/ 4456698 w 5896537"/>
              <a:gd name="connsiteY18" fmla="*/ 1276065 h 3316406"/>
              <a:gd name="connsiteX19" fmla="*/ 4395283 w 5896537"/>
              <a:gd name="connsiteY19" fmla="*/ 1091820 h 3316406"/>
              <a:gd name="connsiteX20" fmla="*/ 4354340 w 5896537"/>
              <a:gd name="connsiteY20" fmla="*/ 743803 h 3316406"/>
              <a:gd name="connsiteX21" fmla="*/ 4306573 w 5896537"/>
              <a:gd name="connsiteY21" fmla="*/ 545910 h 3316406"/>
              <a:gd name="connsiteX22" fmla="*/ 4361164 w 5896537"/>
              <a:gd name="connsiteY22" fmla="*/ 334370 h 3316406"/>
              <a:gd name="connsiteX23" fmla="*/ 4231510 w 5896537"/>
              <a:gd name="connsiteY23" fmla="*/ 272955 h 3316406"/>
              <a:gd name="connsiteX24" fmla="*/ 4047265 w 5896537"/>
              <a:gd name="connsiteY24" fmla="*/ 88710 h 3316406"/>
              <a:gd name="connsiteX25" fmla="*/ 3931259 w 5896537"/>
              <a:gd name="connsiteY25" fmla="*/ 0 h 3316406"/>
              <a:gd name="connsiteX26" fmla="*/ 3719719 w 5896537"/>
              <a:gd name="connsiteY26" fmla="*/ 88710 h 3316406"/>
              <a:gd name="connsiteX27" fmla="*/ 3446764 w 5896537"/>
              <a:gd name="connsiteY27" fmla="*/ 143301 h 3316406"/>
              <a:gd name="connsiteX28" fmla="*/ 3392173 w 5896537"/>
              <a:gd name="connsiteY28" fmla="*/ 75062 h 3316406"/>
              <a:gd name="connsiteX29" fmla="*/ 135 w 5896537"/>
              <a:gd name="connsiteY29" fmla="*/ 1053341 h 3316406"/>
              <a:gd name="connsiteX0" fmla="*/ 5996864 w 5996864"/>
              <a:gd name="connsiteY0" fmla="*/ 1665026 h 3316406"/>
              <a:gd name="connsiteX1" fmla="*/ 5751204 w 5996864"/>
              <a:gd name="connsiteY1" fmla="*/ 2094931 h 3316406"/>
              <a:gd name="connsiteX2" fmla="*/ 5689789 w 5996864"/>
              <a:gd name="connsiteY2" fmla="*/ 2299647 h 3316406"/>
              <a:gd name="connsiteX3" fmla="*/ 5703437 w 5996864"/>
              <a:gd name="connsiteY3" fmla="*/ 2572603 h 3316406"/>
              <a:gd name="connsiteX4" fmla="*/ 5696613 w 5996864"/>
              <a:gd name="connsiteY4" fmla="*/ 2668137 h 3316406"/>
              <a:gd name="connsiteX5" fmla="*/ 5498721 w 5996864"/>
              <a:gd name="connsiteY5" fmla="*/ 2770495 h 3316406"/>
              <a:gd name="connsiteX6" fmla="*/ 5457777 w 5996864"/>
              <a:gd name="connsiteY6" fmla="*/ 2906973 h 3316406"/>
              <a:gd name="connsiteX7" fmla="*/ 5396362 w 5996864"/>
              <a:gd name="connsiteY7" fmla="*/ 3125337 h 3316406"/>
              <a:gd name="connsiteX8" fmla="*/ 5218942 w 5996864"/>
              <a:gd name="connsiteY8" fmla="*/ 3254991 h 3316406"/>
              <a:gd name="connsiteX9" fmla="*/ 5082464 w 5996864"/>
              <a:gd name="connsiteY9" fmla="*/ 3316406 h 3316406"/>
              <a:gd name="connsiteX10" fmla="*/ 4952810 w 5996864"/>
              <a:gd name="connsiteY10" fmla="*/ 3220871 h 3316406"/>
              <a:gd name="connsiteX11" fmla="*/ 4823157 w 5996864"/>
              <a:gd name="connsiteY11" fmla="*/ 3070746 h 3316406"/>
              <a:gd name="connsiteX12" fmla="*/ 4707151 w 5996864"/>
              <a:gd name="connsiteY12" fmla="*/ 2941092 h 3316406"/>
              <a:gd name="connsiteX13" fmla="*/ 4543377 w 5996864"/>
              <a:gd name="connsiteY13" fmla="*/ 2831910 h 3316406"/>
              <a:gd name="connsiteX14" fmla="*/ 4536554 w 5996864"/>
              <a:gd name="connsiteY14" fmla="*/ 2210937 h 3316406"/>
              <a:gd name="connsiteX15" fmla="*/ 4516082 w 5996864"/>
              <a:gd name="connsiteY15" fmla="*/ 1999397 h 3316406"/>
              <a:gd name="connsiteX16" fmla="*/ 4516082 w 5996864"/>
              <a:gd name="connsiteY16" fmla="*/ 1719617 h 3316406"/>
              <a:gd name="connsiteX17" fmla="*/ 4570673 w 5996864"/>
              <a:gd name="connsiteY17" fmla="*/ 1617259 h 3316406"/>
              <a:gd name="connsiteX18" fmla="*/ 4557025 w 5996864"/>
              <a:gd name="connsiteY18" fmla="*/ 1276065 h 3316406"/>
              <a:gd name="connsiteX19" fmla="*/ 4495610 w 5996864"/>
              <a:gd name="connsiteY19" fmla="*/ 1091820 h 3316406"/>
              <a:gd name="connsiteX20" fmla="*/ 4454667 w 5996864"/>
              <a:gd name="connsiteY20" fmla="*/ 743803 h 3316406"/>
              <a:gd name="connsiteX21" fmla="*/ 4406900 w 5996864"/>
              <a:gd name="connsiteY21" fmla="*/ 545910 h 3316406"/>
              <a:gd name="connsiteX22" fmla="*/ 4461491 w 5996864"/>
              <a:gd name="connsiteY22" fmla="*/ 334370 h 3316406"/>
              <a:gd name="connsiteX23" fmla="*/ 4331837 w 5996864"/>
              <a:gd name="connsiteY23" fmla="*/ 272955 h 3316406"/>
              <a:gd name="connsiteX24" fmla="*/ 4147592 w 5996864"/>
              <a:gd name="connsiteY24" fmla="*/ 88710 h 3316406"/>
              <a:gd name="connsiteX25" fmla="*/ 4031586 w 5996864"/>
              <a:gd name="connsiteY25" fmla="*/ 0 h 3316406"/>
              <a:gd name="connsiteX26" fmla="*/ 3820046 w 5996864"/>
              <a:gd name="connsiteY26" fmla="*/ 88710 h 3316406"/>
              <a:gd name="connsiteX27" fmla="*/ 3547091 w 5996864"/>
              <a:gd name="connsiteY27" fmla="*/ 143301 h 3316406"/>
              <a:gd name="connsiteX28" fmla="*/ 0 w 5996864"/>
              <a:gd name="connsiteY28" fmla="*/ 722762 h 3316406"/>
              <a:gd name="connsiteX29" fmla="*/ 100462 w 5996864"/>
              <a:gd name="connsiteY29" fmla="*/ 1053341 h 3316406"/>
              <a:gd name="connsiteX0" fmla="*/ 6120073 w 6120073"/>
              <a:gd name="connsiteY0" fmla="*/ 1665026 h 3316406"/>
              <a:gd name="connsiteX1" fmla="*/ 5874413 w 6120073"/>
              <a:gd name="connsiteY1" fmla="*/ 2094931 h 3316406"/>
              <a:gd name="connsiteX2" fmla="*/ 5812998 w 6120073"/>
              <a:gd name="connsiteY2" fmla="*/ 2299647 h 3316406"/>
              <a:gd name="connsiteX3" fmla="*/ 5826646 w 6120073"/>
              <a:gd name="connsiteY3" fmla="*/ 2572603 h 3316406"/>
              <a:gd name="connsiteX4" fmla="*/ 5819822 w 6120073"/>
              <a:gd name="connsiteY4" fmla="*/ 2668137 h 3316406"/>
              <a:gd name="connsiteX5" fmla="*/ 5621930 w 6120073"/>
              <a:gd name="connsiteY5" fmla="*/ 2770495 h 3316406"/>
              <a:gd name="connsiteX6" fmla="*/ 5580986 w 6120073"/>
              <a:gd name="connsiteY6" fmla="*/ 2906973 h 3316406"/>
              <a:gd name="connsiteX7" fmla="*/ 5519571 w 6120073"/>
              <a:gd name="connsiteY7" fmla="*/ 3125337 h 3316406"/>
              <a:gd name="connsiteX8" fmla="*/ 5342151 w 6120073"/>
              <a:gd name="connsiteY8" fmla="*/ 3254991 h 3316406"/>
              <a:gd name="connsiteX9" fmla="*/ 5205673 w 6120073"/>
              <a:gd name="connsiteY9" fmla="*/ 3316406 h 3316406"/>
              <a:gd name="connsiteX10" fmla="*/ 5076019 w 6120073"/>
              <a:gd name="connsiteY10" fmla="*/ 3220871 h 3316406"/>
              <a:gd name="connsiteX11" fmla="*/ 4946366 w 6120073"/>
              <a:gd name="connsiteY11" fmla="*/ 3070746 h 3316406"/>
              <a:gd name="connsiteX12" fmla="*/ 4830360 w 6120073"/>
              <a:gd name="connsiteY12" fmla="*/ 2941092 h 3316406"/>
              <a:gd name="connsiteX13" fmla="*/ 4666586 w 6120073"/>
              <a:gd name="connsiteY13" fmla="*/ 2831910 h 3316406"/>
              <a:gd name="connsiteX14" fmla="*/ 4659763 w 6120073"/>
              <a:gd name="connsiteY14" fmla="*/ 2210937 h 3316406"/>
              <a:gd name="connsiteX15" fmla="*/ 4639291 w 6120073"/>
              <a:gd name="connsiteY15" fmla="*/ 1999397 h 3316406"/>
              <a:gd name="connsiteX16" fmla="*/ 4639291 w 6120073"/>
              <a:gd name="connsiteY16" fmla="*/ 1719617 h 3316406"/>
              <a:gd name="connsiteX17" fmla="*/ 4693882 w 6120073"/>
              <a:gd name="connsiteY17" fmla="*/ 1617259 h 3316406"/>
              <a:gd name="connsiteX18" fmla="*/ 4680234 w 6120073"/>
              <a:gd name="connsiteY18" fmla="*/ 1276065 h 3316406"/>
              <a:gd name="connsiteX19" fmla="*/ 4618819 w 6120073"/>
              <a:gd name="connsiteY19" fmla="*/ 1091820 h 3316406"/>
              <a:gd name="connsiteX20" fmla="*/ 4577876 w 6120073"/>
              <a:gd name="connsiteY20" fmla="*/ 743803 h 3316406"/>
              <a:gd name="connsiteX21" fmla="*/ 4530109 w 6120073"/>
              <a:gd name="connsiteY21" fmla="*/ 545910 h 3316406"/>
              <a:gd name="connsiteX22" fmla="*/ 4584700 w 6120073"/>
              <a:gd name="connsiteY22" fmla="*/ 334370 h 3316406"/>
              <a:gd name="connsiteX23" fmla="*/ 4455046 w 6120073"/>
              <a:gd name="connsiteY23" fmla="*/ 272955 h 3316406"/>
              <a:gd name="connsiteX24" fmla="*/ 4270801 w 6120073"/>
              <a:gd name="connsiteY24" fmla="*/ 88710 h 3316406"/>
              <a:gd name="connsiteX25" fmla="*/ 4154795 w 6120073"/>
              <a:gd name="connsiteY25" fmla="*/ 0 h 3316406"/>
              <a:gd name="connsiteX26" fmla="*/ 3943255 w 6120073"/>
              <a:gd name="connsiteY26" fmla="*/ 88710 h 3316406"/>
              <a:gd name="connsiteX27" fmla="*/ 0 w 6120073"/>
              <a:gd name="connsiteY27" fmla="*/ 321101 h 3316406"/>
              <a:gd name="connsiteX28" fmla="*/ 123209 w 6120073"/>
              <a:gd name="connsiteY28" fmla="*/ 722762 h 3316406"/>
              <a:gd name="connsiteX29" fmla="*/ 223671 w 6120073"/>
              <a:gd name="connsiteY29" fmla="*/ 1053341 h 3316406"/>
              <a:gd name="connsiteX0" fmla="*/ 6120073 w 6120073"/>
              <a:gd name="connsiteY0" fmla="*/ 1754116 h 3405496"/>
              <a:gd name="connsiteX1" fmla="*/ 5874413 w 6120073"/>
              <a:gd name="connsiteY1" fmla="*/ 2184021 h 3405496"/>
              <a:gd name="connsiteX2" fmla="*/ 5812998 w 6120073"/>
              <a:gd name="connsiteY2" fmla="*/ 2388737 h 3405496"/>
              <a:gd name="connsiteX3" fmla="*/ 5826646 w 6120073"/>
              <a:gd name="connsiteY3" fmla="*/ 2661693 h 3405496"/>
              <a:gd name="connsiteX4" fmla="*/ 5819822 w 6120073"/>
              <a:gd name="connsiteY4" fmla="*/ 2757227 h 3405496"/>
              <a:gd name="connsiteX5" fmla="*/ 5621930 w 6120073"/>
              <a:gd name="connsiteY5" fmla="*/ 2859585 h 3405496"/>
              <a:gd name="connsiteX6" fmla="*/ 5580986 w 6120073"/>
              <a:gd name="connsiteY6" fmla="*/ 2996063 h 3405496"/>
              <a:gd name="connsiteX7" fmla="*/ 5519571 w 6120073"/>
              <a:gd name="connsiteY7" fmla="*/ 3214427 h 3405496"/>
              <a:gd name="connsiteX8" fmla="*/ 5342151 w 6120073"/>
              <a:gd name="connsiteY8" fmla="*/ 3344081 h 3405496"/>
              <a:gd name="connsiteX9" fmla="*/ 5205673 w 6120073"/>
              <a:gd name="connsiteY9" fmla="*/ 3405496 h 3405496"/>
              <a:gd name="connsiteX10" fmla="*/ 5076019 w 6120073"/>
              <a:gd name="connsiteY10" fmla="*/ 3309961 h 3405496"/>
              <a:gd name="connsiteX11" fmla="*/ 4946366 w 6120073"/>
              <a:gd name="connsiteY11" fmla="*/ 3159836 h 3405496"/>
              <a:gd name="connsiteX12" fmla="*/ 4830360 w 6120073"/>
              <a:gd name="connsiteY12" fmla="*/ 3030182 h 3405496"/>
              <a:gd name="connsiteX13" fmla="*/ 4666586 w 6120073"/>
              <a:gd name="connsiteY13" fmla="*/ 2921000 h 3405496"/>
              <a:gd name="connsiteX14" fmla="*/ 4659763 w 6120073"/>
              <a:gd name="connsiteY14" fmla="*/ 2300027 h 3405496"/>
              <a:gd name="connsiteX15" fmla="*/ 4639291 w 6120073"/>
              <a:gd name="connsiteY15" fmla="*/ 2088487 h 3405496"/>
              <a:gd name="connsiteX16" fmla="*/ 4639291 w 6120073"/>
              <a:gd name="connsiteY16" fmla="*/ 1808707 h 3405496"/>
              <a:gd name="connsiteX17" fmla="*/ 4693882 w 6120073"/>
              <a:gd name="connsiteY17" fmla="*/ 1706349 h 3405496"/>
              <a:gd name="connsiteX18" fmla="*/ 4680234 w 6120073"/>
              <a:gd name="connsiteY18" fmla="*/ 1365155 h 3405496"/>
              <a:gd name="connsiteX19" fmla="*/ 4618819 w 6120073"/>
              <a:gd name="connsiteY19" fmla="*/ 1180910 h 3405496"/>
              <a:gd name="connsiteX20" fmla="*/ 4577876 w 6120073"/>
              <a:gd name="connsiteY20" fmla="*/ 832893 h 3405496"/>
              <a:gd name="connsiteX21" fmla="*/ 4530109 w 6120073"/>
              <a:gd name="connsiteY21" fmla="*/ 635000 h 3405496"/>
              <a:gd name="connsiteX22" fmla="*/ 4584700 w 6120073"/>
              <a:gd name="connsiteY22" fmla="*/ 423460 h 3405496"/>
              <a:gd name="connsiteX23" fmla="*/ 4455046 w 6120073"/>
              <a:gd name="connsiteY23" fmla="*/ 362045 h 3405496"/>
              <a:gd name="connsiteX24" fmla="*/ 4270801 w 6120073"/>
              <a:gd name="connsiteY24" fmla="*/ 177800 h 3405496"/>
              <a:gd name="connsiteX25" fmla="*/ 4154795 w 6120073"/>
              <a:gd name="connsiteY25" fmla="*/ 89090 h 3405496"/>
              <a:gd name="connsiteX26" fmla="*/ 539655 w 6120073"/>
              <a:gd name="connsiteY26" fmla="*/ 0 h 3405496"/>
              <a:gd name="connsiteX27" fmla="*/ 0 w 6120073"/>
              <a:gd name="connsiteY27" fmla="*/ 410191 h 3405496"/>
              <a:gd name="connsiteX28" fmla="*/ 123209 w 6120073"/>
              <a:gd name="connsiteY28" fmla="*/ 811852 h 3405496"/>
              <a:gd name="connsiteX29" fmla="*/ 223671 w 6120073"/>
              <a:gd name="connsiteY29" fmla="*/ 1142431 h 3405496"/>
              <a:gd name="connsiteX0" fmla="*/ 6120073 w 6120073"/>
              <a:gd name="connsiteY0" fmla="*/ 2312726 h 3964106"/>
              <a:gd name="connsiteX1" fmla="*/ 5874413 w 6120073"/>
              <a:gd name="connsiteY1" fmla="*/ 2742631 h 3964106"/>
              <a:gd name="connsiteX2" fmla="*/ 5812998 w 6120073"/>
              <a:gd name="connsiteY2" fmla="*/ 2947347 h 3964106"/>
              <a:gd name="connsiteX3" fmla="*/ 5826646 w 6120073"/>
              <a:gd name="connsiteY3" fmla="*/ 3220303 h 3964106"/>
              <a:gd name="connsiteX4" fmla="*/ 5819822 w 6120073"/>
              <a:gd name="connsiteY4" fmla="*/ 3315837 h 3964106"/>
              <a:gd name="connsiteX5" fmla="*/ 5621930 w 6120073"/>
              <a:gd name="connsiteY5" fmla="*/ 3418195 h 3964106"/>
              <a:gd name="connsiteX6" fmla="*/ 5580986 w 6120073"/>
              <a:gd name="connsiteY6" fmla="*/ 3554673 h 3964106"/>
              <a:gd name="connsiteX7" fmla="*/ 5519571 w 6120073"/>
              <a:gd name="connsiteY7" fmla="*/ 3773037 h 3964106"/>
              <a:gd name="connsiteX8" fmla="*/ 5342151 w 6120073"/>
              <a:gd name="connsiteY8" fmla="*/ 3902691 h 3964106"/>
              <a:gd name="connsiteX9" fmla="*/ 5205673 w 6120073"/>
              <a:gd name="connsiteY9" fmla="*/ 3964106 h 3964106"/>
              <a:gd name="connsiteX10" fmla="*/ 5076019 w 6120073"/>
              <a:gd name="connsiteY10" fmla="*/ 3868571 h 3964106"/>
              <a:gd name="connsiteX11" fmla="*/ 4946366 w 6120073"/>
              <a:gd name="connsiteY11" fmla="*/ 3718446 h 3964106"/>
              <a:gd name="connsiteX12" fmla="*/ 4830360 w 6120073"/>
              <a:gd name="connsiteY12" fmla="*/ 3588792 h 3964106"/>
              <a:gd name="connsiteX13" fmla="*/ 4666586 w 6120073"/>
              <a:gd name="connsiteY13" fmla="*/ 3479610 h 3964106"/>
              <a:gd name="connsiteX14" fmla="*/ 4659763 w 6120073"/>
              <a:gd name="connsiteY14" fmla="*/ 2858637 h 3964106"/>
              <a:gd name="connsiteX15" fmla="*/ 4639291 w 6120073"/>
              <a:gd name="connsiteY15" fmla="*/ 2647097 h 3964106"/>
              <a:gd name="connsiteX16" fmla="*/ 4639291 w 6120073"/>
              <a:gd name="connsiteY16" fmla="*/ 2367317 h 3964106"/>
              <a:gd name="connsiteX17" fmla="*/ 4693882 w 6120073"/>
              <a:gd name="connsiteY17" fmla="*/ 2264959 h 3964106"/>
              <a:gd name="connsiteX18" fmla="*/ 4680234 w 6120073"/>
              <a:gd name="connsiteY18" fmla="*/ 1923765 h 3964106"/>
              <a:gd name="connsiteX19" fmla="*/ 4618819 w 6120073"/>
              <a:gd name="connsiteY19" fmla="*/ 1739520 h 3964106"/>
              <a:gd name="connsiteX20" fmla="*/ 4577876 w 6120073"/>
              <a:gd name="connsiteY20" fmla="*/ 1391503 h 3964106"/>
              <a:gd name="connsiteX21" fmla="*/ 4530109 w 6120073"/>
              <a:gd name="connsiteY21" fmla="*/ 1193610 h 3964106"/>
              <a:gd name="connsiteX22" fmla="*/ 4584700 w 6120073"/>
              <a:gd name="connsiteY22" fmla="*/ 982070 h 3964106"/>
              <a:gd name="connsiteX23" fmla="*/ 4455046 w 6120073"/>
              <a:gd name="connsiteY23" fmla="*/ 920655 h 3964106"/>
              <a:gd name="connsiteX24" fmla="*/ 4270801 w 6120073"/>
              <a:gd name="connsiteY24" fmla="*/ 736410 h 3964106"/>
              <a:gd name="connsiteX25" fmla="*/ 217795 w 6120073"/>
              <a:gd name="connsiteY25" fmla="*/ 0 h 3964106"/>
              <a:gd name="connsiteX26" fmla="*/ 539655 w 6120073"/>
              <a:gd name="connsiteY26" fmla="*/ 558610 h 3964106"/>
              <a:gd name="connsiteX27" fmla="*/ 0 w 6120073"/>
              <a:gd name="connsiteY27" fmla="*/ 968801 h 3964106"/>
              <a:gd name="connsiteX28" fmla="*/ 123209 w 6120073"/>
              <a:gd name="connsiteY28" fmla="*/ 1370462 h 3964106"/>
              <a:gd name="connsiteX29" fmla="*/ 223671 w 6120073"/>
              <a:gd name="connsiteY29" fmla="*/ 1701041 h 3964106"/>
              <a:gd name="connsiteX0" fmla="*/ 6306972 w 6306972"/>
              <a:gd name="connsiteY0" fmla="*/ 2808216 h 4459596"/>
              <a:gd name="connsiteX1" fmla="*/ 6061312 w 6306972"/>
              <a:gd name="connsiteY1" fmla="*/ 3238121 h 4459596"/>
              <a:gd name="connsiteX2" fmla="*/ 5999897 w 6306972"/>
              <a:gd name="connsiteY2" fmla="*/ 3442837 h 4459596"/>
              <a:gd name="connsiteX3" fmla="*/ 6013545 w 6306972"/>
              <a:gd name="connsiteY3" fmla="*/ 3715793 h 4459596"/>
              <a:gd name="connsiteX4" fmla="*/ 6006721 w 6306972"/>
              <a:gd name="connsiteY4" fmla="*/ 3811327 h 4459596"/>
              <a:gd name="connsiteX5" fmla="*/ 5808829 w 6306972"/>
              <a:gd name="connsiteY5" fmla="*/ 3913685 h 4459596"/>
              <a:gd name="connsiteX6" fmla="*/ 5767885 w 6306972"/>
              <a:gd name="connsiteY6" fmla="*/ 4050163 h 4459596"/>
              <a:gd name="connsiteX7" fmla="*/ 5706470 w 6306972"/>
              <a:gd name="connsiteY7" fmla="*/ 4268527 h 4459596"/>
              <a:gd name="connsiteX8" fmla="*/ 5529050 w 6306972"/>
              <a:gd name="connsiteY8" fmla="*/ 4398181 h 4459596"/>
              <a:gd name="connsiteX9" fmla="*/ 5392572 w 6306972"/>
              <a:gd name="connsiteY9" fmla="*/ 4459596 h 4459596"/>
              <a:gd name="connsiteX10" fmla="*/ 5262918 w 6306972"/>
              <a:gd name="connsiteY10" fmla="*/ 4364061 h 4459596"/>
              <a:gd name="connsiteX11" fmla="*/ 5133265 w 6306972"/>
              <a:gd name="connsiteY11" fmla="*/ 4213936 h 4459596"/>
              <a:gd name="connsiteX12" fmla="*/ 5017259 w 6306972"/>
              <a:gd name="connsiteY12" fmla="*/ 4084282 h 4459596"/>
              <a:gd name="connsiteX13" fmla="*/ 4853485 w 6306972"/>
              <a:gd name="connsiteY13" fmla="*/ 3975100 h 4459596"/>
              <a:gd name="connsiteX14" fmla="*/ 4846662 w 6306972"/>
              <a:gd name="connsiteY14" fmla="*/ 3354127 h 4459596"/>
              <a:gd name="connsiteX15" fmla="*/ 4826190 w 6306972"/>
              <a:gd name="connsiteY15" fmla="*/ 3142587 h 4459596"/>
              <a:gd name="connsiteX16" fmla="*/ 4826190 w 6306972"/>
              <a:gd name="connsiteY16" fmla="*/ 2862807 h 4459596"/>
              <a:gd name="connsiteX17" fmla="*/ 4880781 w 6306972"/>
              <a:gd name="connsiteY17" fmla="*/ 2760449 h 4459596"/>
              <a:gd name="connsiteX18" fmla="*/ 4867133 w 6306972"/>
              <a:gd name="connsiteY18" fmla="*/ 2419255 h 4459596"/>
              <a:gd name="connsiteX19" fmla="*/ 4805718 w 6306972"/>
              <a:gd name="connsiteY19" fmla="*/ 2235010 h 4459596"/>
              <a:gd name="connsiteX20" fmla="*/ 4764775 w 6306972"/>
              <a:gd name="connsiteY20" fmla="*/ 1886993 h 4459596"/>
              <a:gd name="connsiteX21" fmla="*/ 4717008 w 6306972"/>
              <a:gd name="connsiteY21" fmla="*/ 1689100 h 4459596"/>
              <a:gd name="connsiteX22" fmla="*/ 4771599 w 6306972"/>
              <a:gd name="connsiteY22" fmla="*/ 1477560 h 4459596"/>
              <a:gd name="connsiteX23" fmla="*/ 4641945 w 6306972"/>
              <a:gd name="connsiteY23" fmla="*/ 1416145 h 4459596"/>
              <a:gd name="connsiteX24" fmla="*/ 0 w 6306972"/>
              <a:gd name="connsiteY24" fmla="*/ 0 h 4459596"/>
              <a:gd name="connsiteX25" fmla="*/ 404694 w 6306972"/>
              <a:gd name="connsiteY25" fmla="*/ 495490 h 4459596"/>
              <a:gd name="connsiteX26" fmla="*/ 726554 w 6306972"/>
              <a:gd name="connsiteY26" fmla="*/ 1054100 h 4459596"/>
              <a:gd name="connsiteX27" fmla="*/ 186899 w 6306972"/>
              <a:gd name="connsiteY27" fmla="*/ 1464291 h 4459596"/>
              <a:gd name="connsiteX28" fmla="*/ 310108 w 6306972"/>
              <a:gd name="connsiteY28" fmla="*/ 1865952 h 4459596"/>
              <a:gd name="connsiteX29" fmla="*/ 410570 w 6306972"/>
              <a:gd name="connsiteY29" fmla="*/ 2196531 h 4459596"/>
              <a:gd name="connsiteX0" fmla="*/ 6503727 w 6503727"/>
              <a:gd name="connsiteY0" fmla="*/ 3068471 h 4719851"/>
              <a:gd name="connsiteX1" fmla="*/ 6258067 w 6503727"/>
              <a:gd name="connsiteY1" fmla="*/ 3498376 h 4719851"/>
              <a:gd name="connsiteX2" fmla="*/ 6196652 w 6503727"/>
              <a:gd name="connsiteY2" fmla="*/ 3703092 h 4719851"/>
              <a:gd name="connsiteX3" fmla="*/ 6210300 w 6503727"/>
              <a:gd name="connsiteY3" fmla="*/ 3976048 h 4719851"/>
              <a:gd name="connsiteX4" fmla="*/ 6203476 w 6503727"/>
              <a:gd name="connsiteY4" fmla="*/ 4071582 h 4719851"/>
              <a:gd name="connsiteX5" fmla="*/ 6005584 w 6503727"/>
              <a:gd name="connsiteY5" fmla="*/ 4173940 h 4719851"/>
              <a:gd name="connsiteX6" fmla="*/ 5964640 w 6503727"/>
              <a:gd name="connsiteY6" fmla="*/ 4310418 h 4719851"/>
              <a:gd name="connsiteX7" fmla="*/ 5903225 w 6503727"/>
              <a:gd name="connsiteY7" fmla="*/ 4528782 h 4719851"/>
              <a:gd name="connsiteX8" fmla="*/ 5725805 w 6503727"/>
              <a:gd name="connsiteY8" fmla="*/ 4658436 h 4719851"/>
              <a:gd name="connsiteX9" fmla="*/ 5589327 w 6503727"/>
              <a:gd name="connsiteY9" fmla="*/ 4719851 h 4719851"/>
              <a:gd name="connsiteX10" fmla="*/ 5459673 w 6503727"/>
              <a:gd name="connsiteY10" fmla="*/ 4624316 h 4719851"/>
              <a:gd name="connsiteX11" fmla="*/ 5330020 w 6503727"/>
              <a:gd name="connsiteY11" fmla="*/ 4474191 h 4719851"/>
              <a:gd name="connsiteX12" fmla="*/ 5214014 w 6503727"/>
              <a:gd name="connsiteY12" fmla="*/ 4344537 h 4719851"/>
              <a:gd name="connsiteX13" fmla="*/ 5050240 w 6503727"/>
              <a:gd name="connsiteY13" fmla="*/ 4235355 h 4719851"/>
              <a:gd name="connsiteX14" fmla="*/ 5043417 w 6503727"/>
              <a:gd name="connsiteY14" fmla="*/ 3614382 h 4719851"/>
              <a:gd name="connsiteX15" fmla="*/ 5022945 w 6503727"/>
              <a:gd name="connsiteY15" fmla="*/ 3402842 h 4719851"/>
              <a:gd name="connsiteX16" fmla="*/ 5022945 w 6503727"/>
              <a:gd name="connsiteY16" fmla="*/ 3123062 h 4719851"/>
              <a:gd name="connsiteX17" fmla="*/ 5077536 w 6503727"/>
              <a:gd name="connsiteY17" fmla="*/ 3020704 h 4719851"/>
              <a:gd name="connsiteX18" fmla="*/ 5063888 w 6503727"/>
              <a:gd name="connsiteY18" fmla="*/ 2679510 h 4719851"/>
              <a:gd name="connsiteX19" fmla="*/ 5002473 w 6503727"/>
              <a:gd name="connsiteY19" fmla="*/ 2495265 h 4719851"/>
              <a:gd name="connsiteX20" fmla="*/ 4961530 w 6503727"/>
              <a:gd name="connsiteY20" fmla="*/ 2147248 h 4719851"/>
              <a:gd name="connsiteX21" fmla="*/ 4913763 w 6503727"/>
              <a:gd name="connsiteY21" fmla="*/ 1949355 h 4719851"/>
              <a:gd name="connsiteX22" fmla="*/ 4968354 w 6503727"/>
              <a:gd name="connsiteY22" fmla="*/ 1737815 h 4719851"/>
              <a:gd name="connsiteX23" fmla="*/ 0 w 6503727"/>
              <a:gd name="connsiteY23" fmla="*/ 0 h 4719851"/>
              <a:gd name="connsiteX24" fmla="*/ 196755 w 6503727"/>
              <a:gd name="connsiteY24" fmla="*/ 260255 h 4719851"/>
              <a:gd name="connsiteX25" fmla="*/ 601449 w 6503727"/>
              <a:gd name="connsiteY25" fmla="*/ 755745 h 4719851"/>
              <a:gd name="connsiteX26" fmla="*/ 923309 w 6503727"/>
              <a:gd name="connsiteY26" fmla="*/ 1314355 h 4719851"/>
              <a:gd name="connsiteX27" fmla="*/ 383654 w 6503727"/>
              <a:gd name="connsiteY27" fmla="*/ 1724546 h 4719851"/>
              <a:gd name="connsiteX28" fmla="*/ 506863 w 6503727"/>
              <a:gd name="connsiteY28" fmla="*/ 2126207 h 4719851"/>
              <a:gd name="connsiteX29" fmla="*/ 607325 w 6503727"/>
              <a:gd name="connsiteY29" fmla="*/ 2456786 h 4719851"/>
              <a:gd name="connsiteX0" fmla="*/ 6503727 w 6503727"/>
              <a:gd name="connsiteY0" fmla="*/ 3426156 h 5077536"/>
              <a:gd name="connsiteX1" fmla="*/ 6258067 w 6503727"/>
              <a:gd name="connsiteY1" fmla="*/ 3856061 h 5077536"/>
              <a:gd name="connsiteX2" fmla="*/ 6196652 w 6503727"/>
              <a:gd name="connsiteY2" fmla="*/ 4060777 h 5077536"/>
              <a:gd name="connsiteX3" fmla="*/ 6210300 w 6503727"/>
              <a:gd name="connsiteY3" fmla="*/ 4333733 h 5077536"/>
              <a:gd name="connsiteX4" fmla="*/ 6203476 w 6503727"/>
              <a:gd name="connsiteY4" fmla="*/ 4429267 h 5077536"/>
              <a:gd name="connsiteX5" fmla="*/ 6005584 w 6503727"/>
              <a:gd name="connsiteY5" fmla="*/ 4531625 h 5077536"/>
              <a:gd name="connsiteX6" fmla="*/ 5964640 w 6503727"/>
              <a:gd name="connsiteY6" fmla="*/ 4668103 h 5077536"/>
              <a:gd name="connsiteX7" fmla="*/ 5903225 w 6503727"/>
              <a:gd name="connsiteY7" fmla="*/ 4886467 h 5077536"/>
              <a:gd name="connsiteX8" fmla="*/ 5725805 w 6503727"/>
              <a:gd name="connsiteY8" fmla="*/ 5016121 h 5077536"/>
              <a:gd name="connsiteX9" fmla="*/ 5589327 w 6503727"/>
              <a:gd name="connsiteY9" fmla="*/ 5077536 h 5077536"/>
              <a:gd name="connsiteX10" fmla="*/ 5459673 w 6503727"/>
              <a:gd name="connsiteY10" fmla="*/ 4982001 h 5077536"/>
              <a:gd name="connsiteX11" fmla="*/ 5330020 w 6503727"/>
              <a:gd name="connsiteY11" fmla="*/ 4831876 h 5077536"/>
              <a:gd name="connsiteX12" fmla="*/ 5214014 w 6503727"/>
              <a:gd name="connsiteY12" fmla="*/ 4702222 h 5077536"/>
              <a:gd name="connsiteX13" fmla="*/ 5050240 w 6503727"/>
              <a:gd name="connsiteY13" fmla="*/ 4593040 h 5077536"/>
              <a:gd name="connsiteX14" fmla="*/ 5043417 w 6503727"/>
              <a:gd name="connsiteY14" fmla="*/ 3972067 h 5077536"/>
              <a:gd name="connsiteX15" fmla="*/ 5022945 w 6503727"/>
              <a:gd name="connsiteY15" fmla="*/ 3760527 h 5077536"/>
              <a:gd name="connsiteX16" fmla="*/ 5022945 w 6503727"/>
              <a:gd name="connsiteY16" fmla="*/ 3480747 h 5077536"/>
              <a:gd name="connsiteX17" fmla="*/ 5077536 w 6503727"/>
              <a:gd name="connsiteY17" fmla="*/ 3378389 h 5077536"/>
              <a:gd name="connsiteX18" fmla="*/ 5063888 w 6503727"/>
              <a:gd name="connsiteY18" fmla="*/ 3037195 h 5077536"/>
              <a:gd name="connsiteX19" fmla="*/ 5002473 w 6503727"/>
              <a:gd name="connsiteY19" fmla="*/ 2852950 h 5077536"/>
              <a:gd name="connsiteX20" fmla="*/ 4961530 w 6503727"/>
              <a:gd name="connsiteY20" fmla="*/ 2504933 h 5077536"/>
              <a:gd name="connsiteX21" fmla="*/ 4913763 w 6503727"/>
              <a:gd name="connsiteY21" fmla="*/ 2307040 h 5077536"/>
              <a:gd name="connsiteX22" fmla="*/ 142354 w 6503727"/>
              <a:gd name="connsiteY22" fmla="*/ 0 h 5077536"/>
              <a:gd name="connsiteX23" fmla="*/ 0 w 6503727"/>
              <a:gd name="connsiteY23" fmla="*/ 357685 h 5077536"/>
              <a:gd name="connsiteX24" fmla="*/ 196755 w 6503727"/>
              <a:gd name="connsiteY24" fmla="*/ 617940 h 5077536"/>
              <a:gd name="connsiteX25" fmla="*/ 601449 w 6503727"/>
              <a:gd name="connsiteY25" fmla="*/ 1113430 h 5077536"/>
              <a:gd name="connsiteX26" fmla="*/ 923309 w 6503727"/>
              <a:gd name="connsiteY26" fmla="*/ 1672040 h 5077536"/>
              <a:gd name="connsiteX27" fmla="*/ 383654 w 6503727"/>
              <a:gd name="connsiteY27" fmla="*/ 2082231 h 5077536"/>
              <a:gd name="connsiteX28" fmla="*/ 506863 w 6503727"/>
              <a:gd name="connsiteY28" fmla="*/ 2483892 h 5077536"/>
              <a:gd name="connsiteX29" fmla="*/ 607325 w 6503727"/>
              <a:gd name="connsiteY29" fmla="*/ 2814471 h 5077536"/>
              <a:gd name="connsiteX0" fmla="*/ 6503727 w 6503727"/>
              <a:gd name="connsiteY0" fmla="*/ 3849616 h 5500996"/>
              <a:gd name="connsiteX1" fmla="*/ 6258067 w 6503727"/>
              <a:gd name="connsiteY1" fmla="*/ 4279521 h 5500996"/>
              <a:gd name="connsiteX2" fmla="*/ 6196652 w 6503727"/>
              <a:gd name="connsiteY2" fmla="*/ 4484237 h 5500996"/>
              <a:gd name="connsiteX3" fmla="*/ 6210300 w 6503727"/>
              <a:gd name="connsiteY3" fmla="*/ 4757193 h 5500996"/>
              <a:gd name="connsiteX4" fmla="*/ 6203476 w 6503727"/>
              <a:gd name="connsiteY4" fmla="*/ 4852727 h 5500996"/>
              <a:gd name="connsiteX5" fmla="*/ 6005584 w 6503727"/>
              <a:gd name="connsiteY5" fmla="*/ 4955085 h 5500996"/>
              <a:gd name="connsiteX6" fmla="*/ 5964640 w 6503727"/>
              <a:gd name="connsiteY6" fmla="*/ 5091563 h 5500996"/>
              <a:gd name="connsiteX7" fmla="*/ 5903225 w 6503727"/>
              <a:gd name="connsiteY7" fmla="*/ 5309927 h 5500996"/>
              <a:gd name="connsiteX8" fmla="*/ 5725805 w 6503727"/>
              <a:gd name="connsiteY8" fmla="*/ 5439581 h 5500996"/>
              <a:gd name="connsiteX9" fmla="*/ 5589327 w 6503727"/>
              <a:gd name="connsiteY9" fmla="*/ 5500996 h 5500996"/>
              <a:gd name="connsiteX10" fmla="*/ 5459673 w 6503727"/>
              <a:gd name="connsiteY10" fmla="*/ 5405461 h 5500996"/>
              <a:gd name="connsiteX11" fmla="*/ 5330020 w 6503727"/>
              <a:gd name="connsiteY11" fmla="*/ 5255336 h 5500996"/>
              <a:gd name="connsiteX12" fmla="*/ 5214014 w 6503727"/>
              <a:gd name="connsiteY12" fmla="*/ 5125682 h 5500996"/>
              <a:gd name="connsiteX13" fmla="*/ 5050240 w 6503727"/>
              <a:gd name="connsiteY13" fmla="*/ 5016500 h 5500996"/>
              <a:gd name="connsiteX14" fmla="*/ 5043417 w 6503727"/>
              <a:gd name="connsiteY14" fmla="*/ 4395527 h 5500996"/>
              <a:gd name="connsiteX15" fmla="*/ 5022945 w 6503727"/>
              <a:gd name="connsiteY15" fmla="*/ 4183987 h 5500996"/>
              <a:gd name="connsiteX16" fmla="*/ 5022945 w 6503727"/>
              <a:gd name="connsiteY16" fmla="*/ 3904207 h 5500996"/>
              <a:gd name="connsiteX17" fmla="*/ 5077536 w 6503727"/>
              <a:gd name="connsiteY17" fmla="*/ 3801849 h 5500996"/>
              <a:gd name="connsiteX18" fmla="*/ 5063888 w 6503727"/>
              <a:gd name="connsiteY18" fmla="*/ 3460655 h 5500996"/>
              <a:gd name="connsiteX19" fmla="*/ 5002473 w 6503727"/>
              <a:gd name="connsiteY19" fmla="*/ 3276410 h 5500996"/>
              <a:gd name="connsiteX20" fmla="*/ 4961530 w 6503727"/>
              <a:gd name="connsiteY20" fmla="*/ 2928393 h 5500996"/>
              <a:gd name="connsiteX21" fmla="*/ 176663 w 6503727"/>
              <a:gd name="connsiteY21" fmla="*/ 0 h 5500996"/>
              <a:gd name="connsiteX22" fmla="*/ 142354 w 6503727"/>
              <a:gd name="connsiteY22" fmla="*/ 423460 h 5500996"/>
              <a:gd name="connsiteX23" fmla="*/ 0 w 6503727"/>
              <a:gd name="connsiteY23" fmla="*/ 781145 h 5500996"/>
              <a:gd name="connsiteX24" fmla="*/ 196755 w 6503727"/>
              <a:gd name="connsiteY24" fmla="*/ 1041400 h 5500996"/>
              <a:gd name="connsiteX25" fmla="*/ 601449 w 6503727"/>
              <a:gd name="connsiteY25" fmla="*/ 1536890 h 5500996"/>
              <a:gd name="connsiteX26" fmla="*/ 923309 w 6503727"/>
              <a:gd name="connsiteY26" fmla="*/ 2095500 h 5500996"/>
              <a:gd name="connsiteX27" fmla="*/ 383654 w 6503727"/>
              <a:gd name="connsiteY27" fmla="*/ 2505691 h 5500996"/>
              <a:gd name="connsiteX28" fmla="*/ 506863 w 6503727"/>
              <a:gd name="connsiteY28" fmla="*/ 2907352 h 5500996"/>
              <a:gd name="connsiteX29" fmla="*/ 607325 w 6503727"/>
              <a:gd name="connsiteY29" fmla="*/ 3237931 h 5500996"/>
              <a:gd name="connsiteX0" fmla="*/ 6503727 w 6503727"/>
              <a:gd name="connsiteY0" fmla="*/ 4197823 h 5849203"/>
              <a:gd name="connsiteX1" fmla="*/ 6258067 w 6503727"/>
              <a:gd name="connsiteY1" fmla="*/ 4627728 h 5849203"/>
              <a:gd name="connsiteX2" fmla="*/ 6196652 w 6503727"/>
              <a:gd name="connsiteY2" fmla="*/ 4832444 h 5849203"/>
              <a:gd name="connsiteX3" fmla="*/ 6210300 w 6503727"/>
              <a:gd name="connsiteY3" fmla="*/ 5105400 h 5849203"/>
              <a:gd name="connsiteX4" fmla="*/ 6203476 w 6503727"/>
              <a:gd name="connsiteY4" fmla="*/ 5200934 h 5849203"/>
              <a:gd name="connsiteX5" fmla="*/ 6005584 w 6503727"/>
              <a:gd name="connsiteY5" fmla="*/ 5303292 h 5849203"/>
              <a:gd name="connsiteX6" fmla="*/ 5964640 w 6503727"/>
              <a:gd name="connsiteY6" fmla="*/ 5439770 h 5849203"/>
              <a:gd name="connsiteX7" fmla="*/ 5903225 w 6503727"/>
              <a:gd name="connsiteY7" fmla="*/ 5658134 h 5849203"/>
              <a:gd name="connsiteX8" fmla="*/ 5725805 w 6503727"/>
              <a:gd name="connsiteY8" fmla="*/ 5787788 h 5849203"/>
              <a:gd name="connsiteX9" fmla="*/ 5589327 w 6503727"/>
              <a:gd name="connsiteY9" fmla="*/ 5849203 h 5849203"/>
              <a:gd name="connsiteX10" fmla="*/ 5459673 w 6503727"/>
              <a:gd name="connsiteY10" fmla="*/ 5753668 h 5849203"/>
              <a:gd name="connsiteX11" fmla="*/ 5330020 w 6503727"/>
              <a:gd name="connsiteY11" fmla="*/ 5603543 h 5849203"/>
              <a:gd name="connsiteX12" fmla="*/ 5214014 w 6503727"/>
              <a:gd name="connsiteY12" fmla="*/ 5473889 h 5849203"/>
              <a:gd name="connsiteX13" fmla="*/ 5050240 w 6503727"/>
              <a:gd name="connsiteY13" fmla="*/ 5364707 h 5849203"/>
              <a:gd name="connsiteX14" fmla="*/ 5043417 w 6503727"/>
              <a:gd name="connsiteY14" fmla="*/ 4743734 h 5849203"/>
              <a:gd name="connsiteX15" fmla="*/ 5022945 w 6503727"/>
              <a:gd name="connsiteY15" fmla="*/ 4532194 h 5849203"/>
              <a:gd name="connsiteX16" fmla="*/ 5022945 w 6503727"/>
              <a:gd name="connsiteY16" fmla="*/ 4252414 h 5849203"/>
              <a:gd name="connsiteX17" fmla="*/ 5077536 w 6503727"/>
              <a:gd name="connsiteY17" fmla="*/ 4150056 h 5849203"/>
              <a:gd name="connsiteX18" fmla="*/ 5063888 w 6503727"/>
              <a:gd name="connsiteY18" fmla="*/ 3808862 h 5849203"/>
              <a:gd name="connsiteX19" fmla="*/ 5002473 w 6503727"/>
              <a:gd name="connsiteY19" fmla="*/ 3624617 h 5849203"/>
              <a:gd name="connsiteX20" fmla="*/ 287930 w 6503727"/>
              <a:gd name="connsiteY20" fmla="*/ 0 h 5849203"/>
              <a:gd name="connsiteX21" fmla="*/ 176663 w 6503727"/>
              <a:gd name="connsiteY21" fmla="*/ 348207 h 5849203"/>
              <a:gd name="connsiteX22" fmla="*/ 142354 w 6503727"/>
              <a:gd name="connsiteY22" fmla="*/ 771667 h 5849203"/>
              <a:gd name="connsiteX23" fmla="*/ 0 w 6503727"/>
              <a:gd name="connsiteY23" fmla="*/ 1129352 h 5849203"/>
              <a:gd name="connsiteX24" fmla="*/ 196755 w 6503727"/>
              <a:gd name="connsiteY24" fmla="*/ 1389607 h 5849203"/>
              <a:gd name="connsiteX25" fmla="*/ 601449 w 6503727"/>
              <a:gd name="connsiteY25" fmla="*/ 1885097 h 5849203"/>
              <a:gd name="connsiteX26" fmla="*/ 923309 w 6503727"/>
              <a:gd name="connsiteY26" fmla="*/ 2443707 h 5849203"/>
              <a:gd name="connsiteX27" fmla="*/ 383654 w 6503727"/>
              <a:gd name="connsiteY27" fmla="*/ 2853898 h 5849203"/>
              <a:gd name="connsiteX28" fmla="*/ 506863 w 6503727"/>
              <a:gd name="connsiteY28" fmla="*/ 3255559 h 5849203"/>
              <a:gd name="connsiteX29" fmla="*/ 607325 w 6503727"/>
              <a:gd name="connsiteY29" fmla="*/ 3586138 h 5849203"/>
              <a:gd name="connsiteX0" fmla="*/ 6503727 w 6503727"/>
              <a:gd name="connsiteY0" fmla="*/ 4319706 h 5971086"/>
              <a:gd name="connsiteX1" fmla="*/ 6258067 w 6503727"/>
              <a:gd name="connsiteY1" fmla="*/ 4749611 h 5971086"/>
              <a:gd name="connsiteX2" fmla="*/ 6196652 w 6503727"/>
              <a:gd name="connsiteY2" fmla="*/ 4954327 h 5971086"/>
              <a:gd name="connsiteX3" fmla="*/ 6210300 w 6503727"/>
              <a:gd name="connsiteY3" fmla="*/ 5227283 h 5971086"/>
              <a:gd name="connsiteX4" fmla="*/ 6203476 w 6503727"/>
              <a:gd name="connsiteY4" fmla="*/ 5322817 h 5971086"/>
              <a:gd name="connsiteX5" fmla="*/ 6005584 w 6503727"/>
              <a:gd name="connsiteY5" fmla="*/ 5425175 h 5971086"/>
              <a:gd name="connsiteX6" fmla="*/ 5964640 w 6503727"/>
              <a:gd name="connsiteY6" fmla="*/ 5561653 h 5971086"/>
              <a:gd name="connsiteX7" fmla="*/ 5903225 w 6503727"/>
              <a:gd name="connsiteY7" fmla="*/ 5780017 h 5971086"/>
              <a:gd name="connsiteX8" fmla="*/ 5725805 w 6503727"/>
              <a:gd name="connsiteY8" fmla="*/ 5909671 h 5971086"/>
              <a:gd name="connsiteX9" fmla="*/ 5589327 w 6503727"/>
              <a:gd name="connsiteY9" fmla="*/ 5971086 h 5971086"/>
              <a:gd name="connsiteX10" fmla="*/ 5459673 w 6503727"/>
              <a:gd name="connsiteY10" fmla="*/ 5875551 h 5971086"/>
              <a:gd name="connsiteX11" fmla="*/ 5330020 w 6503727"/>
              <a:gd name="connsiteY11" fmla="*/ 5725426 h 5971086"/>
              <a:gd name="connsiteX12" fmla="*/ 5214014 w 6503727"/>
              <a:gd name="connsiteY12" fmla="*/ 5595772 h 5971086"/>
              <a:gd name="connsiteX13" fmla="*/ 5050240 w 6503727"/>
              <a:gd name="connsiteY13" fmla="*/ 5486590 h 5971086"/>
              <a:gd name="connsiteX14" fmla="*/ 5043417 w 6503727"/>
              <a:gd name="connsiteY14" fmla="*/ 4865617 h 5971086"/>
              <a:gd name="connsiteX15" fmla="*/ 5022945 w 6503727"/>
              <a:gd name="connsiteY15" fmla="*/ 4654077 h 5971086"/>
              <a:gd name="connsiteX16" fmla="*/ 5022945 w 6503727"/>
              <a:gd name="connsiteY16" fmla="*/ 4374297 h 5971086"/>
              <a:gd name="connsiteX17" fmla="*/ 5077536 w 6503727"/>
              <a:gd name="connsiteY17" fmla="*/ 4271939 h 5971086"/>
              <a:gd name="connsiteX18" fmla="*/ 5063888 w 6503727"/>
              <a:gd name="connsiteY18" fmla="*/ 3930745 h 5971086"/>
              <a:gd name="connsiteX19" fmla="*/ 557473 w 6503727"/>
              <a:gd name="connsiteY19" fmla="*/ 0 h 5971086"/>
              <a:gd name="connsiteX20" fmla="*/ 287930 w 6503727"/>
              <a:gd name="connsiteY20" fmla="*/ 121883 h 5971086"/>
              <a:gd name="connsiteX21" fmla="*/ 176663 w 6503727"/>
              <a:gd name="connsiteY21" fmla="*/ 470090 h 5971086"/>
              <a:gd name="connsiteX22" fmla="*/ 142354 w 6503727"/>
              <a:gd name="connsiteY22" fmla="*/ 893550 h 5971086"/>
              <a:gd name="connsiteX23" fmla="*/ 0 w 6503727"/>
              <a:gd name="connsiteY23" fmla="*/ 1251235 h 5971086"/>
              <a:gd name="connsiteX24" fmla="*/ 196755 w 6503727"/>
              <a:gd name="connsiteY24" fmla="*/ 1511490 h 5971086"/>
              <a:gd name="connsiteX25" fmla="*/ 601449 w 6503727"/>
              <a:gd name="connsiteY25" fmla="*/ 2006980 h 5971086"/>
              <a:gd name="connsiteX26" fmla="*/ 923309 w 6503727"/>
              <a:gd name="connsiteY26" fmla="*/ 2565590 h 5971086"/>
              <a:gd name="connsiteX27" fmla="*/ 383654 w 6503727"/>
              <a:gd name="connsiteY27" fmla="*/ 2975781 h 5971086"/>
              <a:gd name="connsiteX28" fmla="*/ 506863 w 6503727"/>
              <a:gd name="connsiteY28" fmla="*/ 3377442 h 5971086"/>
              <a:gd name="connsiteX29" fmla="*/ 607325 w 6503727"/>
              <a:gd name="connsiteY29" fmla="*/ 3708021 h 5971086"/>
              <a:gd name="connsiteX0" fmla="*/ 6503727 w 6503727"/>
              <a:gd name="connsiteY0" fmla="*/ 4732361 h 6383741"/>
              <a:gd name="connsiteX1" fmla="*/ 6258067 w 6503727"/>
              <a:gd name="connsiteY1" fmla="*/ 5162266 h 6383741"/>
              <a:gd name="connsiteX2" fmla="*/ 6196652 w 6503727"/>
              <a:gd name="connsiteY2" fmla="*/ 5366982 h 6383741"/>
              <a:gd name="connsiteX3" fmla="*/ 6210300 w 6503727"/>
              <a:gd name="connsiteY3" fmla="*/ 5639938 h 6383741"/>
              <a:gd name="connsiteX4" fmla="*/ 6203476 w 6503727"/>
              <a:gd name="connsiteY4" fmla="*/ 5735472 h 6383741"/>
              <a:gd name="connsiteX5" fmla="*/ 6005584 w 6503727"/>
              <a:gd name="connsiteY5" fmla="*/ 5837830 h 6383741"/>
              <a:gd name="connsiteX6" fmla="*/ 5964640 w 6503727"/>
              <a:gd name="connsiteY6" fmla="*/ 5974308 h 6383741"/>
              <a:gd name="connsiteX7" fmla="*/ 5903225 w 6503727"/>
              <a:gd name="connsiteY7" fmla="*/ 6192672 h 6383741"/>
              <a:gd name="connsiteX8" fmla="*/ 5725805 w 6503727"/>
              <a:gd name="connsiteY8" fmla="*/ 6322326 h 6383741"/>
              <a:gd name="connsiteX9" fmla="*/ 5589327 w 6503727"/>
              <a:gd name="connsiteY9" fmla="*/ 6383741 h 6383741"/>
              <a:gd name="connsiteX10" fmla="*/ 5459673 w 6503727"/>
              <a:gd name="connsiteY10" fmla="*/ 6288206 h 6383741"/>
              <a:gd name="connsiteX11" fmla="*/ 5330020 w 6503727"/>
              <a:gd name="connsiteY11" fmla="*/ 6138081 h 6383741"/>
              <a:gd name="connsiteX12" fmla="*/ 5214014 w 6503727"/>
              <a:gd name="connsiteY12" fmla="*/ 6008427 h 6383741"/>
              <a:gd name="connsiteX13" fmla="*/ 5050240 w 6503727"/>
              <a:gd name="connsiteY13" fmla="*/ 5899245 h 6383741"/>
              <a:gd name="connsiteX14" fmla="*/ 5043417 w 6503727"/>
              <a:gd name="connsiteY14" fmla="*/ 5278272 h 6383741"/>
              <a:gd name="connsiteX15" fmla="*/ 5022945 w 6503727"/>
              <a:gd name="connsiteY15" fmla="*/ 5066732 h 6383741"/>
              <a:gd name="connsiteX16" fmla="*/ 5022945 w 6503727"/>
              <a:gd name="connsiteY16" fmla="*/ 4786952 h 6383741"/>
              <a:gd name="connsiteX17" fmla="*/ 5077536 w 6503727"/>
              <a:gd name="connsiteY17" fmla="*/ 4684594 h 6383741"/>
              <a:gd name="connsiteX18" fmla="*/ 783988 w 6503727"/>
              <a:gd name="connsiteY18" fmla="*/ 0 h 6383741"/>
              <a:gd name="connsiteX19" fmla="*/ 557473 w 6503727"/>
              <a:gd name="connsiteY19" fmla="*/ 412655 h 6383741"/>
              <a:gd name="connsiteX20" fmla="*/ 287930 w 6503727"/>
              <a:gd name="connsiteY20" fmla="*/ 534538 h 6383741"/>
              <a:gd name="connsiteX21" fmla="*/ 176663 w 6503727"/>
              <a:gd name="connsiteY21" fmla="*/ 882745 h 6383741"/>
              <a:gd name="connsiteX22" fmla="*/ 142354 w 6503727"/>
              <a:gd name="connsiteY22" fmla="*/ 1306205 h 6383741"/>
              <a:gd name="connsiteX23" fmla="*/ 0 w 6503727"/>
              <a:gd name="connsiteY23" fmla="*/ 1663890 h 6383741"/>
              <a:gd name="connsiteX24" fmla="*/ 196755 w 6503727"/>
              <a:gd name="connsiteY24" fmla="*/ 1924145 h 6383741"/>
              <a:gd name="connsiteX25" fmla="*/ 601449 w 6503727"/>
              <a:gd name="connsiteY25" fmla="*/ 2419635 h 6383741"/>
              <a:gd name="connsiteX26" fmla="*/ 923309 w 6503727"/>
              <a:gd name="connsiteY26" fmla="*/ 2978245 h 6383741"/>
              <a:gd name="connsiteX27" fmla="*/ 383654 w 6503727"/>
              <a:gd name="connsiteY27" fmla="*/ 3388436 h 6383741"/>
              <a:gd name="connsiteX28" fmla="*/ 506863 w 6503727"/>
              <a:gd name="connsiteY28" fmla="*/ 3790097 h 6383741"/>
              <a:gd name="connsiteX29" fmla="*/ 607325 w 6503727"/>
              <a:gd name="connsiteY29" fmla="*/ 4120676 h 6383741"/>
              <a:gd name="connsiteX0" fmla="*/ 6503727 w 6503727"/>
              <a:gd name="connsiteY0" fmla="*/ 5026167 h 6677547"/>
              <a:gd name="connsiteX1" fmla="*/ 6258067 w 6503727"/>
              <a:gd name="connsiteY1" fmla="*/ 5456072 h 6677547"/>
              <a:gd name="connsiteX2" fmla="*/ 6196652 w 6503727"/>
              <a:gd name="connsiteY2" fmla="*/ 5660788 h 6677547"/>
              <a:gd name="connsiteX3" fmla="*/ 6210300 w 6503727"/>
              <a:gd name="connsiteY3" fmla="*/ 5933744 h 6677547"/>
              <a:gd name="connsiteX4" fmla="*/ 6203476 w 6503727"/>
              <a:gd name="connsiteY4" fmla="*/ 6029278 h 6677547"/>
              <a:gd name="connsiteX5" fmla="*/ 6005584 w 6503727"/>
              <a:gd name="connsiteY5" fmla="*/ 6131636 h 6677547"/>
              <a:gd name="connsiteX6" fmla="*/ 5964640 w 6503727"/>
              <a:gd name="connsiteY6" fmla="*/ 6268114 h 6677547"/>
              <a:gd name="connsiteX7" fmla="*/ 5903225 w 6503727"/>
              <a:gd name="connsiteY7" fmla="*/ 6486478 h 6677547"/>
              <a:gd name="connsiteX8" fmla="*/ 5725805 w 6503727"/>
              <a:gd name="connsiteY8" fmla="*/ 6616132 h 6677547"/>
              <a:gd name="connsiteX9" fmla="*/ 5589327 w 6503727"/>
              <a:gd name="connsiteY9" fmla="*/ 6677547 h 6677547"/>
              <a:gd name="connsiteX10" fmla="*/ 5459673 w 6503727"/>
              <a:gd name="connsiteY10" fmla="*/ 6582012 h 6677547"/>
              <a:gd name="connsiteX11" fmla="*/ 5330020 w 6503727"/>
              <a:gd name="connsiteY11" fmla="*/ 6431887 h 6677547"/>
              <a:gd name="connsiteX12" fmla="*/ 5214014 w 6503727"/>
              <a:gd name="connsiteY12" fmla="*/ 6302233 h 6677547"/>
              <a:gd name="connsiteX13" fmla="*/ 5050240 w 6503727"/>
              <a:gd name="connsiteY13" fmla="*/ 6193051 h 6677547"/>
              <a:gd name="connsiteX14" fmla="*/ 5043417 w 6503727"/>
              <a:gd name="connsiteY14" fmla="*/ 5572078 h 6677547"/>
              <a:gd name="connsiteX15" fmla="*/ 5022945 w 6503727"/>
              <a:gd name="connsiteY15" fmla="*/ 5360538 h 6677547"/>
              <a:gd name="connsiteX16" fmla="*/ 5022945 w 6503727"/>
              <a:gd name="connsiteY16" fmla="*/ 5080758 h 6677547"/>
              <a:gd name="connsiteX17" fmla="*/ 784936 w 6503727"/>
              <a:gd name="connsiteY17" fmla="*/ 0 h 6677547"/>
              <a:gd name="connsiteX18" fmla="*/ 783988 w 6503727"/>
              <a:gd name="connsiteY18" fmla="*/ 293806 h 6677547"/>
              <a:gd name="connsiteX19" fmla="*/ 557473 w 6503727"/>
              <a:gd name="connsiteY19" fmla="*/ 706461 h 6677547"/>
              <a:gd name="connsiteX20" fmla="*/ 287930 w 6503727"/>
              <a:gd name="connsiteY20" fmla="*/ 828344 h 6677547"/>
              <a:gd name="connsiteX21" fmla="*/ 176663 w 6503727"/>
              <a:gd name="connsiteY21" fmla="*/ 1176551 h 6677547"/>
              <a:gd name="connsiteX22" fmla="*/ 142354 w 6503727"/>
              <a:gd name="connsiteY22" fmla="*/ 1600011 h 6677547"/>
              <a:gd name="connsiteX23" fmla="*/ 0 w 6503727"/>
              <a:gd name="connsiteY23" fmla="*/ 1957696 h 6677547"/>
              <a:gd name="connsiteX24" fmla="*/ 196755 w 6503727"/>
              <a:gd name="connsiteY24" fmla="*/ 2217951 h 6677547"/>
              <a:gd name="connsiteX25" fmla="*/ 601449 w 6503727"/>
              <a:gd name="connsiteY25" fmla="*/ 2713441 h 6677547"/>
              <a:gd name="connsiteX26" fmla="*/ 923309 w 6503727"/>
              <a:gd name="connsiteY26" fmla="*/ 3272051 h 6677547"/>
              <a:gd name="connsiteX27" fmla="*/ 383654 w 6503727"/>
              <a:gd name="connsiteY27" fmla="*/ 3682242 h 6677547"/>
              <a:gd name="connsiteX28" fmla="*/ 506863 w 6503727"/>
              <a:gd name="connsiteY28" fmla="*/ 4083903 h 6677547"/>
              <a:gd name="connsiteX29" fmla="*/ 607325 w 6503727"/>
              <a:gd name="connsiteY29" fmla="*/ 4414482 h 6677547"/>
              <a:gd name="connsiteX0" fmla="*/ 6503727 w 6503727"/>
              <a:gd name="connsiteY0" fmla="*/ 5038109 h 6689489"/>
              <a:gd name="connsiteX1" fmla="*/ 6258067 w 6503727"/>
              <a:gd name="connsiteY1" fmla="*/ 5468014 h 6689489"/>
              <a:gd name="connsiteX2" fmla="*/ 6196652 w 6503727"/>
              <a:gd name="connsiteY2" fmla="*/ 5672730 h 6689489"/>
              <a:gd name="connsiteX3" fmla="*/ 6210300 w 6503727"/>
              <a:gd name="connsiteY3" fmla="*/ 5945686 h 6689489"/>
              <a:gd name="connsiteX4" fmla="*/ 6203476 w 6503727"/>
              <a:gd name="connsiteY4" fmla="*/ 6041220 h 6689489"/>
              <a:gd name="connsiteX5" fmla="*/ 6005584 w 6503727"/>
              <a:gd name="connsiteY5" fmla="*/ 6143578 h 6689489"/>
              <a:gd name="connsiteX6" fmla="*/ 5964640 w 6503727"/>
              <a:gd name="connsiteY6" fmla="*/ 6280056 h 6689489"/>
              <a:gd name="connsiteX7" fmla="*/ 5903225 w 6503727"/>
              <a:gd name="connsiteY7" fmla="*/ 6498420 h 6689489"/>
              <a:gd name="connsiteX8" fmla="*/ 5725805 w 6503727"/>
              <a:gd name="connsiteY8" fmla="*/ 6628074 h 6689489"/>
              <a:gd name="connsiteX9" fmla="*/ 5589327 w 6503727"/>
              <a:gd name="connsiteY9" fmla="*/ 6689489 h 6689489"/>
              <a:gd name="connsiteX10" fmla="*/ 5459673 w 6503727"/>
              <a:gd name="connsiteY10" fmla="*/ 6593954 h 6689489"/>
              <a:gd name="connsiteX11" fmla="*/ 5330020 w 6503727"/>
              <a:gd name="connsiteY11" fmla="*/ 6443829 h 6689489"/>
              <a:gd name="connsiteX12" fmla="*/ 5214014 w 6503727"/>
              <a:gd name="connsiteY12" fmla="*/ 6314175 h 6689489"/>
              <a:gd name="connsiteX13" fmla="*/ 5050240 w 6503727"/>
              <a:gd name="connsiteY13" fmla="*/ 6204993 h 6689489"/>
              <a:gd name="connsiteX14" fmla="*/ 5043417 w 6503727"/>
              <a:gd name="connsiteY14" fmla="*/ 5584020 h 6689489"/>
              <a:gd name="connsiteX15" fmla="*/ 5022945 w 6503727"/>
              <a:gd name="connsiteY15" fmla="*/ 5372480 h 6689489"/>
              <a:gd name="connsiteX16" fmla="*/ 603345 w 6503727"/>
              <a:gd name="connsiteY16" fmla="*/ 0 h 6689489"/>
              <a:gd name="connsiteX17" fmla="*/ 784936 w 6503727"/>
              <a:gd name="connsiteY17" fmla="*/ 11942 h 6689489"/>
              <a:gd name="connsiteX18" fmla="*/ 783988 w 6503727"/>
              <a:gd name="connsiteY18" fmla="*/ 305748 h 6689489"/>
              <a:gd name="connsiteX19" fmla="*/ 557473 w 6503727"/>
              <a:gd name="connsiteY19" fmla="*/ 718403 h 6689489"/>
              <a:gd name="connsiteX20" fmla="*/ 287930 w 6503727"/>
              <a:gd name="connsiteY20" fmla="*/ 840286 h 6689489"/>
              <a:gd name="connsiteX21" fmla="*/ 176663 w 6503727"/>
              <a:gd name="connsiteY21" fmla="*/ 1188493 h 6689489"/>
              <a:gd name="connsiteX22" fmla="*/ 142354 w 6503727"/>
              <a:gd name="connsiteY22" fmla="*/ 1611953 h 6689489"/>
              <a:gd name="connsiteX23" fmla="*/ 0 w 6503727"/>
              <a:gd name="connsiteY23" fmla="*/ 1969638 h 6689489"/>
              <a:gd name="connsiteX24" fmla="*/ 196755 w 6503727"/>
              <a:gd name="connsiteY24" fmla="*/ 2229893 h 6689489"/>
              <a:gd name="connsiteX25" fmla="*/ 601449 w 6503727"/>
              <a:gd name="connsiteY25" fmla="*/ 2725383 h 6689489"/>
              <a:gd name="connsiteX26" fmla="*/ 923309 w 6503727"/>
              <a:gd name="connsiteY26" fmla="*/ 3283993 h 6689489"/>
              <a:gd name="connsiteX27" fmla="*/ 383654 w 6503727"/>
              <a:gd name="connsiteY27" fmla="*/ 3694184 h 6689489"/>
              <a:gd name="connsiteX28" fmla="*/ 506863 w 6503727"/>
              <a:gd name="connsiteY28" fmla="*/ 4095845 h 6689489"/>
              <a:gd name="connsiteX29" fmla="*/ 607325 w 6503727"/>
              <a:gd name="connsiteY29" fmla="*/ 4426424 h 6689489"/>
              <a:gd name="connsiteX0" fmla="*/ 6503727 w 6503727"/>
              <a:gd name="connsiteY0" fmla="*/ 5038109 h 6689489"/>
              <a:gd name="connsiteX1" fmla="*/ 6258067 w 6503727"/>
              <a:gd name="connsiteY1" fmla="*/ 5468014 h 6689489"/>
              <a:gd name="connsiteX2" fmla="*/ 6196652 w 6503727"/>
              <a:gd name="connsiteY2" fmla="*/ 5672730 h 6689489"/>
              <a:gd name="connsiteX3" fmla="*/ 6210300 w 6503727"/>
              <a:gd name="connsiteY3" fmla="*/ 5945686 h 6689489"/>
              <a:gd name="connsiteX4" fmla="*/ 6203476 w 6503727"/>
              <a:gd name="connsiteY4" fmla="*/ 6041220 h 6689489"/>
              <a:gd name="connsiteX5" fmla="*/ 6005584 w 6503727"/>
              <a:gd name="connsiteY5" fmla="*/ 6143578 h 6689489"/>
              <a:gd name="connsiteX6" fmla="*/ 5964640 w 6503727"/>
              <a:gd name="connsiteY6" fmla="*/ 6280056 h 6689489"/>
              <a:gd name="connsiteX7" fmla="*/ 5903225 w 6503727"/>
              <a:gd name="connsiteY7" fmla="*/ 6498420 h 6689489"/>
              <a:gd name="connsiteX8" fmla="*/ 5725805 w 6503727"/>
              <a:gd name="connsiteY8" fmla="*/ 6628074 h 6689489"/>
              <a:gd name="connsiteX9" fmla="*/ 5589327 w 6503727"/>
              <a:gd name="connsiteY9" fmla="*/ 6689489 h 6689489"/>
              <a:gd name="connsiteX10" fmla="*/ 5459673 w 6503727"/>
              <a:gd name="connsiteY10" fmla="*/ 6593954 h 6689489"/>
              <a:gd name="connsiteX11" fmla="*/ 5330020 w 6503727"/>
              <a:gd name="connsiteY11" fmla="*/ 6443829 h 6689489"/>
              <a:gd name="connsiteX12" fmla="*/ 5214014 w 6503727"/>
              <a:gd name="connsiteY12" fmla="*/ 6314175 h 6689489"/>
              <a:gd name="connsiteX13" fmla="*/ 5050240 w 6503727"/>
              <a:gd name="connsiteY13" fmla="*/ 6204993 h 6689489"/>
              <a:gd name="connsiteX14" fmla="*/ 5043417 w 6503727"/>
              <a:gd name="connsiteY14" fmla="*/ 5584020 h 6689489"/>
              <a:gd name="connsiteX15" fmla="*/ 184245 w 6503727"/>
              <a:gd name="connsiteY15" fmla="*/ 533780 h 6689489"/>
              <a:gd name="connsiteX16" fmla="*/ 603345 w 6503727"/>
              <a:gd name="connsiteY16" fmla="*/ 0 h 6689489"/>
              <a:gd name="connsiteX17" fmla="*/ 784936 w 6503727"/>
              <a:gd name="connsiteY17" fmla="*/ 11942 h 6689489"/>
              <a:gd name="connsiteX18" fmla="*/ 783988 w 6503727"/>
              <a:gd name="connsiteY18" fmla="*/ 305748 h 6689489"/>
              <a:gd name="connsiteX19" fmla="*/ 557473 w 6503727"/>
              <a:gd name="connsiteY19" fmla="*/ 718403 h 6689489"/>
              <a:gd name="connsiteX20" fmla="*/ 287930 w 6503727"/>
              <a:gd name="connsiteY20" fmla="*/ 840286 h 6689489"/>
              <a:gd name="connsiteX21" fmla="*/ 176663 w 6503727"/>
              <a:gd name="connsiteY21" fmla="*/ 1188493 h 6689489"/>
              <a:gd name="connsiteX22" fmla="*/ 142354 w 6503727"/>
              <a:gd name="connsiteY22" fmla="*/ 1611953 h 6689489"/>
              <a:gd name="connsiteX23" fmla="*/ 0 w 6503727"/>
              <a:gd name="connsiteY23" fmla="*/ 1969638 h 6689489"/>
              <a:gd name="connsiteX24" fmla="*/ 196755 w 6503727"/>
              <a:gd name="connsiteY24" fmla="*/ 2229893 h 6689489"/>
              <a:gd name="connsiteX25" fmla="*/ 601449 w 6503727"/>
              <a:gd name="connsiteY25" fmla="*/ 2725383 h 6689489"/>
              <a:gd name="connsiteX26" fmla="*/ 923309 w 6503727"/>
              <a:gd name="connsiteY26" fmla="*/ 3283993 h 6689489"/>
              <a:gd name="connsiteX27" fmla="*/ 383654 w 6503727"/>
              <a:gd name="connsiteY27" fmla="*/ 3694184 h 6689489"/>
              <a:gd name="connsiteX28" fmla="*/ 506863 w 6503727"/>
              <a:gd name="connsiteY28" fmla="*/ 4095845 h 6689489"/>
              <a:gd name="connsiteX29" fmla="*/ 607325 w 6503727"/>
              <a:gd name="connsiteY29" fmla="*/ 4426424 h 6689489"/>
              <a:gd name="connsiteX0" fmla="*/ 6503727 w 6503727"/>
              <a:gd name="connsiteY0" fmla="*/ 5026167 h 6677547"/>
              <a:gd name="connsiteX1" fmla="*/ 6258067 w 6503727"/>
              <a:gd name="connsiteY1" fmla="*/ 5456072 h 6677547"/>
              <a:gd name="connsiteX2" fmla="*/ 6196652 w 6503727"/>
              <a:gd name="connsiteY2" fmla="*/ 5660788 h 6677547"/>
              <a:gd name="connsiteX3" fmla="*/ 6210300 w 6503727"/>
              <a:gd name="connsiteY3" fmla="*/ 5933744 h 6677547"/>
              <a:gd name="connsiteX4" fmla="*/ 6203476 w 6503727"/>
              <a:gd name="connsiteY4" fmla="*/ 6029278 h 6677547"/>
              <a:gd name="connsiteX5" fmla="*/ 6005584 w 6503727"/>
              <a:gd name="connsiteY5" fmla="*/ 6131636 h 6677547"/>
              <a:gd name="connsiteX6" fmla="*/ 5964640 w 6503727"/>
              <a:gd name="connsiteY6" fmla="*/ 6268114 h 6677547"/>
              <a:gd name="connsiteX7" fmla="*/ 5903225 w 6503727"/>
              <a:gd name="connsiteY7" fmla="*/ 6486478 h 6677547"/>
              <a:gd name="connsiteX8" fmla="*/ 5725805 w 6503727"/>
              <a:gd name="connsiteY8" fmla="*/ 6616132 h 6677547"/>
              <a:gd name="connsiteX9" fmla="*/ 5589327 w 6503727"/>
              <a:gd name="connsiteY9" fmla="*/ 6677547 h 6677547"/>
              <a:gd name="connsiteX10" fmla="*/ 5459673 w 6503727"/>
              <a:gd name="connsiteY10" fmla="*/ 6582012 h 6677547"/>
              <a:gd name="connsiteX11" fmla="*/ 5330020 w 6503727"/>
              <a:gd name="connsiteY11" fmla="*/ 6431887 h 6677547"/>
              <a:gd name="connsiteX12" fmla="*/ 5214014 w 6503727"/>
              <a:gd name="connsiteY12" fmla="*/ 6302233 h 6677547"/>
              <a:gd name="connsiteX13" fmla="*/ 5050240 w 6503727"/>
              <a:gd name="connsiteY13" fmla="*/ 6193051 h 6677547"/>
              <a:gd name="connsiteX14" fmla="*/ 5043417 w 6503727"/>
              <a:gd name="connsiteY14" fmla="*/ 5572078 h 6677547"/>
              <a:gd name="connsiteX15" fmla="*/ 184245 w 6503727"/>
              <a:gd name="connsiteY15" fmla="*/ 521838 h 6677547"/>
              <a:gd name="connsiteX16" fmla="*/ 679545 w 6503727"/>
              <a:gd name="connsiteY16" fmla="*/ 51558 h 6677547"/>
              <a:gd name="connsiteX17" fmla="*/ 784936 w 6503727"/>
              <a:gd name="connsiteY17" fmla="*/ 0 h 6677547"/>
              <a:gd name="connsiteX18" fmla="*/ 783988 w 6503727"/>
              <a:gd name="connsiteY18" fmla="*/ 293806 h 6677547"/>
              <a:gd name="connsiteX19" fmla="*/ 557473 w 6503727"/>
              <a:gd name="connsiteY19" fmla="*/ 706461 h 6677547"/>
              <a:gd name="connsiteX20" fmla="*/ 287930 w 6503727"/>
              <a:gd name="connsiteY20" fmla="*/ 828344 h 6677547"/>
              <a:gd name="connsiteX21" fmla="*/ 176663 w 6503727"/>
              <a:gd name="connsiteY21" fmla="*/ 1176551 h 6677547"/>
              <a:gd name="connsiteX22" fmla="*/ 142354 w 6503727"/>
              <a:gd name="connsiteY22" fmla="*/ 1600011 h 6677547"/>
              <a:gd name="connsiteX23" fmla="*/ 0 w 6503727"/>
              <a:gd name="connsiteY23" fmla="*/ 1957696 h 6677547"/>
              <a:gd name="connsiteX24" fmla="*/ 196755 w 6503727"/>
              <a:gd name="connsiteY24" fmla="*/ 2217951 h 6677547"/>
              <a:gd name="connsiteX25" fmla="*/ 601449 w 6503727"/>
              <a:gd name="connsiteY25" fmla="*/ 2713441 h 6677547"/>
              <a:gd name="connsiteX26" fmla="*/ 923309 w 6503727"/>
              <a:gd name="connsiteY26" fmla="*/ 3272051 h 6677547"/>
              <a:gd name="connsiteX27" fmla="*/ 383654 w 6503727"/>
              <a:gd name="connsiteY27" fmla="*/ 3682242 h 6677547"/>
              <a:gd name="connsiteX28" fmla="*/ 506863 w 6503727"/>
              <a:gd name="connsiteY28" fmla="*/ 4083903 h 6677547"/>
              <a:gd name="connsiteX29" fmla="*/ 607325 w 6503727"/>
              <a:gd name="connsiteY29" fmla="*/ 4414482 h 6677547"/>
              <a:gd name="connsiteX0" fmla="*/ 6603810 w 6603810"/>
              <a:gd name="connsiteY0" fmla="*/ 5026167 h 6677547"/>
              <a:gd name="connsiteX1" fmla="*/ 6358150 w 6603810"/>
              <a:gd name="connsiteY1" fmla="*/ 5456072 h 6677547"/>
              <a:gd name="connsiteX2" fmla="*/ 6296735 w 6603810"/>
              <a:gd name="connsiteY2" fmla="*/ 5660788 h 6677547"/>
              <a:gd name="connsiteX3" fmla="*/ 6310383 w 6603810"/>
              <a:gd name="connsiteY3" fmla="*/ 5933744 h 6677547"/>
              <a:gd name="connsiteX4" fmla="*/ 6303559 w 6603810"/>
              <a:gd name="connsiteY4" fmla="*/ 6029278 h 6677547"/>
              <a:gd name="connsiteX5" fmla="*/ 6105667 w 6603810"/>
              <a:gd name="connsiteY5" fmla="*/ 6131636 h 6677547"/>
              <a:gd name="connsiteX6" fmla="*/ 6064723 w 6603810"/>
              <a:gd name="connsiteY6" fmla="*/ 6268114 h 6677547"/>
              <a:gd name="connsiteX7" fmla="*/ 6003308 w 6603810"/>
              <a:gd name="connsiteY7" fmla="*/ 6486478 h 6677547"/>
              <a:gd name="connsiteX8" fmla="*/ 5825888 w 6603810"/>
              <a:gd name="connsiteY8" fmla="*/ 6616132 h 6677547"/>
              <a:gd name="connsiteX9" fmla="*/ 5689410 w 6603810"/>
              <a:gd name="connsiteY9" fmla="*/ 6677547 h 6677547"/>
              <a:gd name="connsiteX10" fmla="*/ 5559756 w 6603810"/>
              <a:gd name="connsiteY10" fmla="*/ 6582012 h 6677547"/>
              <a:gd name="connsiteX11" fmla="*/ 5430103 w 6603810"/>
              <a:gd name="connsiteY11" fmla="*/ 6431887 h 6677547"/>
              <a:gd name="connsiteX12" fmla="*/ 5314097 w 6603810"/>
              <a:gd name="connsiteY12" fmla="*/ 6302233 h 6677547"/>
              <a:gd name="connsiteX13" fmla="*/ 5150323 w 6603810"/>
              <a:gd name="connsiteY13" fmla="*/ 6193051 h 6677547"/>
              <a:gd name="connsiteX14" fmla="*/ 0 w 6603810"/>
              <a:gd name="connsiteY14" fmla="*/ 733378 h 6677547"/>
              <a:gd name="connsiteX15" fmla="*/ 284328 w 6603810"/>
              <a:gd name="connsiteY15" fmla="*/ 521838 h 6677547"/>
              <a:gd name="connsiteX16" fmla="*/ 779628 w 6603810"/>
              <a:gd name="connsiteY16" fmla="*/ 51558 h 6677547"/>
              <a:gd name="connsiteX17" fmla="*/ 885019 w 6603810"/>
              <a:gd name="connsiteY17" fmla="*/ 0 h 6677547"/>
              <a:gd name="connsiteX18" fmla="*/ 884071 w 6603810"/>
              <a:gd name="connsiteY18" fmla="*/ 293806 h 6677547"/>
              <a:gd name="connsiteX19" fmla="*/ 657556 w 6603810"/>
              <a:gd name="connsiteY19" fmla="*/ 706461 h 6677547"/>
              <a:gd name="connsiteX20" fmla="*/ 388013 w 6603810"/>
              <a:gd name="connsiteY20" fmla="*/ 828344 h 6677547"/>
              <a:gd name="connsiteX21" fmla="*/ 276746 w 6603810"/>
              <a:gd name="connsiteY21" fmla="*/ 1176551 h 6677547"/>
              <a:gd name="connsiteX22" fmla="*/ 242437 w 6603810"/>
              <a:gd name="connsiteY22" fmla="*/ 1600011 h 6677547"/>
              <a:gd name="connsiteX23" fmla="*/ 100083 w 6603810"/>
              <a:gd name="connsiteY23" fmla="*/ 1957696 h 6677547"/>
              <a:gd name="connsiteX24" fmla="*/ 296838 w 6603810"/>
              <a:gd name="connsiteY24" fmla="*/ 2217951 h 6677547"/>
              <a:gd name="connsiteX25" fmla="*/ 701532 w 6603810"/>
              <a:gd name="connsiteY25" fmla="*/ 2713441 h 6677547"/>
              <a:gd name="connsiteX26" fmla="*/ 1023392 w 6603810"/>
              <a:gd name="connsiteY26" fmla="*/ 3272051 h 6677547"/>
              <a:gd name="connsiteX27" fmla="*/ 483737 w 6603810"/>
              <a:gd name="connsiteY27" fmla="*/ 3682242 h 6677547"/>
              <a:gd name="connsiteX28" fmla="*/ 606946 w 6603810"/>
              <a:gd name="connsiteY28" fmla="*/ 4083903 h 6677547"/>
              <a:gd name="connsiteX29" fmla="*/ 707408 w 6603810"/>
              <a:gd name="connsiteY29" fmla="*/ 4414482 h 6677547"/>
              <a:gd name="connsiteX0" fmla="*/ 7155793 w 7155793"/>
              <a:gd name="connsiteY0" fmla="*/ 5026167 h 6677547"/>
              <a:gd name="connsiteX1" fmla="*/ 6910133 w 7155793"/>
              <a:gd name="connsiteY1" fmla="*/ 5456072 h 6677547"/>
              <a:gd name="connsiteX2" fmla="*/ 6848718 w 7155793"/>
              <a:gd name="connsiteY2" fmla="*/ 5660788 h 6677547"/>
              <a:gd name="connsiteX3" fmla="*/ 6862366 w 7155793"/>
              <a:gd name="connsiteY3" fmla="*/ 5933744 h 6677547"/>
              <a:gd name="connsiteX4" fmla="*/ 6855542 w 7155793"/>
              <a:gd name="connsiteY4" fmla="*/ 6029278 h 6677547"/>
              <a:gd name="connsiteX5" fmla="*/ 6657650 w 7155793"/>
              <a:gd name="connsiteY5" fmla="*/ 6131636 h 6677547"/>
              <a:gd name="connsiteX6" fmla="*/ 6616706 w 7155793"/>
              <a:gd name="connsiteY6" fmla="*/ 6268114 h 6677547"/>
              <a:gd name="connsiteX7" fmla="*/ 6555291 w 7155793"/>
              <a:gd name="connsiteY7" fmla="*/ 6486478 h 6677547"/>
              <a:gd name="connsiteX8" fmla="*/ 6377871 w 7155793"/>
              <a:gd name="connsiteY8" fmla="*/ 6616132 h 6677547"/>
              <a:gd name="connsiteX9" fmla="*/ 6241393 w 7155793"/>
              <a:gd name="connsiteY9" fmla="*/ 6677547 h 6677547"/>
              <a:gd name="connsiteX10" fmla="*/ 6111739 w 7155793"/>
              <a:gd name="connsiteY10" fmla="*/ 6582012 h 6677547"/>
              <a:gd name="connsiteX11" fmla="*/ 5982086 w 7155793"/>
              <a:gd name="connsiteY11" fmla="*/ 6431887 h 6677547"/>
              <a:gd name="connsiteX12" fmla="*/ 5866080 w 7155793"/>
              <a:gd name="connsiteY12" fmla="*/ 6302233 h 6677547"/>
              <a:gd name="connsiteX13" fmla="*/ 6 w 7155793"/>
              <a:gd name="connsiteY13" fmla="*/ 1011451 h 6677547"/>
              <a:gd name="connsiteX14" fmla="*/ 551983 w 7155793"/>
              <a:gd name="connsiteY14" fmla="*/ 733378 h 6677547"/>
              <a:gd name="connsiteX15" fmla="*/ 836311 w 7155793"/>
              <a:gd name="connsiteY15" fmla="*/ 521838 h 6677547"/>
              <a:gd name="connsiteX16" fmla="*/ 1331611 w 7155793"/>
              <a:gd name="connsiteY16" fmla="*/ 51558 h 6677547"/>
              <a:gd name="connsiteX17" fmla="*/ 1437002 w 7155793"/>
              <a:gd name="connsiteY17" fmla="*/ 0 h 6677547"/>
              <a:gd name="connsiteX18" fmla="*/ 1436054 w 7155793"/>
              <a:gd name="connsiteY18" fmla="*/ 293806 h 6677547"/>
              <a:gd name="connsiteX19" fmla="*/ 1209539 w 7155793"/>
              <a:gd name="connsiteY19" fmla="*/ 706461 h 6677547"/>
              <a:gd name="connsiteX20" fmla="*/ 939996 w 7155793"/>
              <a:gd name="connsiteY20" fmla="*/ 828344 h 6677547"/>
              <a:gd name="connsiteX21" fmla="*/ 828729 w 7155793"/>
              <a:gd name="connsiteY21" fmla="*/ 1176551 h 6677547"/>
              <a:gd name="connsiteX22" fmla="*/ 794420 w 7155793"/>
              <a:gd name="connsiteY22" fmla="*/ 1600011 h 6677547"/>
              <a:gd name="connsiteX23" fmla="*/ 652066 w 7155793"/>
              <a:gd name="connsiteY23" fmla="*/ 1957696 h 6677547"/>
              <a:gd name="connsiteX24" fmla="*/ 848821 w 7155793"/>
              <a:gd name="connsiteY24" fmla="*/ 2217951 h 6677547"/>
              <a:gd name="connsiteX25" fmla="*/ 1253515 w 7155793"/>
              <a:gd name="connsiteY25" fmla="*/ 2713441 h 6677547"/>
              <a:gd name="connsiteX26" fmla="*/ 1575375 w 7155793"/>
              <a:gd name="connsiteY26" fmla="*/ 3272051 h 6677547"/>
              <a:gd name="connsiteX27" fmla="*/ 1035720 w 7155793"/>
              <a:gd name="connsiteY27" fmla="*/ 3682242 h 6677547"/>
              <a:gd name="connsiteX28" fmla="*/ 1158929 w 7155793"/>
              <a:gd name="connsiteY28" fmla="*/ 4083903 h 6677547"/>
              <a:gd name="connsiteX29" fmla="*/ 1259391 w 7155793"/>
              <a:gd name="connsiteY29" fmla="*/ 4414482 h 6677547"/>
              <a:gd name="connsiteX0" fmla="*/ 7398413 w 7398413"/>
              <a:gd name="connsiteY0" fmla="*/ 5026167 h 6677547"/>
              <a:gd name="connsiteX1" fmla="*/ 7152753 w 7398413"/>
              <a:gd name="connsiteY1" fmla="*/ 5456072 h 6677547"/>
              <a:gd name="connsiteX2" fmla="*/ 7091338 w 7398413"/>
              <a:gd name="connsiteY2" fmla="*/ 5660788 h 6677547"/>
              <a:gd name="connsiteX3" fmla="*/ 7104986 w 7398413"/>
              <a:gd name="connsiteY3" fmla="*/ 5933744 h 6677547"/>
              <a:gd name="connsiteX4" fmla="*/ 7098162 w 7398413"/>
              <a:gd name="connsiteY4" fmla="*/ 6029278 h 6677547"/>
              <a:gd name="connsiteX5" fmla="*/ 6900270 w 7398413"/>
              <a:gd name="connsiteY5" fmla="*/ 6131636 h 6677547"/>
              <a:gd name="connsiteX6" fmla="*/ 6859326 w 7398413"/>
              <a:gd name="connsiteY6" fmla="*/ 6268114 h 6677547"/>
              <a:gd name="connsiteX7" fmla="*/ 6797911 w 7398413"/>
              <a:gd name="connsiteY7" fmla="*/ 6486478 h 6677547"/>
              <a:gd name="connsiteX8" fmla="*/ 6620491 w 7398413"/>
              <a:gd name="connsiteY8" fmla="*/ 6616132 h 6677547"/>
              <a:gd name="connsiteX9" fmla="*/ 6484013 w 7398413"/>
              <a:gd name="connsiteY9" fmla="*/ 6677547 h 6677547"/>
              <a:gd name="connsiteX10" fmla="*/ 6354359 w 7398413"/>
              <a:gd name="connsiteY10" fmla="*/ 6582012 h 6677547"/>
              <a:gd name="connsiteX11" fmla="*/ 6224706 w 7398413"/>
              <a:gd name="connsiteY11" fmla="*/ 6431887 h 6677547"/>
              <a:gd name="connsiteX12" fmla="*/ 0 w 7398413"/>
              <a:gd name="connsiteY12" fmla="*/ 599933 h 6677547"/>
              <a:gd name="connsiteX13" fmla="*/ 242626 w 7398413"/>
              <a:gd name="connsiteY13" fmla="*/ 1011451 h 6677547"/>
              <a:gd name="connsiteX14" fmla="*/ 794603 w 7398413"/>
              <a:gd name="connsiteY14" fmla="*/ 733378 h 6677547"/>
              <a:gd name="connsiteX15" fmla="*/ 1078931 w 7398413"/>
              <a:gd name="connsiteY15" fmla="*/ 521838 h 6677547"/>
              <a:gd name="connsiteX16" fmla="*/ 1574231 w 7398413"/>
              <a:gd name="connsiteY16" fmla="*/ 51558 h 6677547"/>
              <a:gd name="connsiteX17" fmla="*/ 1679622 w 7398413"/>
              <a:gd name="connsiteY17" fmla="*/ 0 h 6677547"/>
              <a:gd name="connsiteX18" fmla="*/ 1678674 w 7398413"/>
              <a:gd name="connsiteY18" fmla="*/ 293806 h 6677547"/>
              <a:gd name="connsiteX19" fmla="*/ 1452159 w 7398413"/>
              <a:gd name="connsiteY19" fmla="*/ 706461 h 6677547"/>
              <a:gd name="connsiteX20" fmla="*/ 1182616 w 7398413"/>
              <a:gd name="connsiteY20" fmla="*/ 828344 h 6677547"/>
              <a:gd name="connsiteX21" fmla="*/ 1071349 w 7398413"/>
              <a:gd name="connsiteY21" fmla="*/ 1176551 h 6677547"/>
              <a:gd name="connsiteX22" fmla="*/ 1037040 w 7398413"/>
              <a:gd name="connsiteY22" fmla="*/ 1600011 h 6677547"/>
              <a:gd name="connsiteX23" fmla="*/ 894686 w 7398413"/>
              <a:gd name="connsiteY23" fmla="*/ 1957696 h 6677547"/>
              <a:gd name="connsiteX24" fmla="*/ 1091441 w 7398413"/>
              <a:gd name="connsiteY24" fmla="*/ 2217951 h 6677547"/>
              <a:gd name="connsiteX25" fmla="*/ 1496135 w 7398413"/>
              <a:gd name="connsiteY25" fmla="*/ 2713441 h 6677547"/>
              <a:gd name="connsiteX26" fmla="*/ 1817995 w 7398413"/>
              <a:gd name="connsiteY26" fmla="*/ 3272051 h 6677547"/>
              <a:gd name="connsiteX27" fmla="*/ 1278340 w 7398413"/>
              <a:gd name="connsiteY27" fmla="*/ 3682242 h 6677547"/>
              <a:gd name="connsiteX28" fmla="*/ 1401549 w 7398413"/>
              <a:gd name="connsiteY28" fmla="*/ 4083903 h 6677547"/>
              <a:gd name="connsiteX29" fmla="*/ 1502011 w 7398413"/>
              <a:gd name="connsiteY29" fmla="*/ 4414482 h 6677547"/>
              <a:gd name="connsiteX0" fmla="*/ 7803107 w 7803107"/>
              <a:gd name="connsiteY0" fmla="*/ 5026167 h 6677547"/>
              <a:gd name="connsiteX1" fmla="*/ 7557447 w 7803107"/>
              <a:gd name="connsiteY1" fmla="*/ 5456072 h 6677547"/>
              <a:gd name="connsiteX2" fmla="*/ 7496032 w 7803107"/>
              <a:gd name="connsiteY2" fmla="*/ 5660788 h 6677547"/>
              <a:gd name="connsiteX3" fmla="*/ 7509680 w 7803107"/>
              <a:gd name="connsiteY3" fmla="*/ 5933744 h 6677547"/>
              <a:gd name="connsiteX4" fmla="*/ 7502856 w 7803107"/>
              <a:gd name="connsiteY4" fmla="*/ 6029278 h 6677547"/>
              <a:gd name="connsiteX5" fmla="*/ 7304964 w 7803107"/>
              <a:gd name="connsiteY5" fmla="*/ 6131636 h 6677547"/>
              <a:gd name="connsiteX6" fmla="*/ 7264020 w 7803107"/>
              <a:gd name="connsiteY6" fmla="*/ 6268114 h 6677547"/>
              <a:gd name="connsiteX7" fmla="*/ 7202605 w 7803107"/>
              <a:gd name="connsiteY7" fmla="*/ 6486478 h 6677547"/>
              <a:gd name="connsiteX8" fmla="*/ 7025185 w 7803107"/>
              <a:gd name="connsiteY8" fmla="*/ 6616132 h 6677547"/>
              <a:gd name="connsiteX9" fmla="*/ 6888707 w 7803107"/>
              <a:gd name="connsiteY9" fmla="*/ 6677547 h 6677547"/>
              <a:gd name="connsiteX10" fmla="*/ 6759053 w 7803107"/>
              <a:gd name="connsiteY10" fmla="*/ 6582012 h 6677547"/>
              <a:gd name="connsiteX11" fmla="*/ 0 w 7803107"/>
              <a:gd name="connsiteY11" fmla="*/ 818487 h 6677547"/>
              <a:gd name="connsiteX12" fmla="*/ 404694 w 7803107"/>
              <a:gd name="connsiteY12" fmla="*/ 599933 h 6677547"/>
              <a:gd name="connsiteX13" fmla="*/ 647320 w 7803107"/>
              <a:gd name="connsiteY13" fmla="*/ 1011451 h 6677547"/>
              <a:gd name="connsiteX14" fmla="*/ 1199297 w 7803107"/>
              <a:gd name="connsiteY14" fmla="*/ 733378 h 6677547"/>
              <a:gd name="connsiteX15" fmla="*/ 1483625 w 7803107"/>
              <a:gd name="connsiteY15" fmla="*/ 521838 h 6677547"/>
              <a:gd name="connsiteX16" fmla="*/ 1978925 w 7803107"/>
              <a:gd name="connsiteY16" fmla="*/ 51558 h 6677547"/>
              <a:gd name="connsiteX17" fmla="*/ 2084316 w 7803107"/>
              <a:gd name="connsiteY17" fmla="*/ 0 h 6677547"/>
              <a:gd name="connsiteX18" fmla="*/ 2083368 w 7803107"/>
              <a:gd name="connsiteY18" fmla="*/ 293806 h 6677547"/>
              <a:gd name="connsiteX19" fmla="*/ 1856853 w 7803107"/>
              <a:gd name="connsiteY19" fmla="*/ 706461 h 6677547"/>
              <a:gd name="connsiteX20" fmla="*/ 1587310 w 7803107"/>
              <a:gd name="connsiteY20" fmla="*/ 828344 h 6677547"/>
              <a:gd name="connsiteX21" fmla="*/ 1476043 w 7803107"/>
              <a:gd name="connsiteY21" fmla="*/ 1176551 h 6677547"/>
              <a:gd name="connsiteX22" fmla="*/ 1441734 w 7803107"/>
              <a:gd name="connsiteY22" fmla="*/ 1600011 h 6677547"/>
              <a:gd name="connsiteX23" fmla="*/ 1299380 w 7803107"/>
              <a:gd name="connsiteY23" fmla="*/ 1957696 h 6677547"/>
              <a:gd name="connsiteX24" fmla="*/ 1496135 w 7803107"/>
              <a:gd name="connsiteY24" fmla="*/ 2217951 h 6677547"/>
              <a:gd name="connsiteX25" fmla="*/ 1900829 w 7803107"/>
              <a:gd name="connsiteY25" fmla="*/ 2713441 h 6677547"/>
              <a:gd name="connsiteX26" fmla="*/ 2222689 w 7803107"/>
              <a:gd name="connsiteY26" fmla="*/ 3272051 h 6677547"/>
              <a:gd name="connsiteX27" fmla="*/ 1683034 w 7803107"/>
              <a:gd name="connsiteY27" fmla="*/ 3682242 h 6677547"/>
              <a:gd name="connsiteX28" fmla="*/ 1806243 w 7803107"/>
              <a:gd name="connsiteY28" fmla="*/ 4083903 h 6677547"/>
              <a:gd name="connsiteX29" fmla="*/ 1906705 w 7803107"/>
              <a:gd name="connsiteY29" fmla="*/ 4414482 h 6677547"/>
              <a:gd name="connsiteX0" fmla="*/ 8143354 w 8143354"/>
              <a:gd name="connsiteY0" fmla="*/ 5026167 h 6677547"/>
              <a:gd name="connsiteX1" fmla="*/ 7897694 w 8143354"/>
              <a:gd name="connsiteY1" fmla="*/ 5456072 h 6677547"/>
              <a:gd name="connsiteX2" fmla="*/ 7836279 w 8143354"/>
              <a:gd name="connsiteY2" fmla="*/ 5660788 h 6677547"/>
              <a:gd name="connsiteX3" fmla="*/ 7849927 w 8143354"/>
              <a:gd name="connsiteY3" fmla="*/ 5933744 h 6677547"/>
              <a:gd name="connsiteX4" fmla="*/ 7843103 w 8143354"/>
              <a:gd name="connsiteY4" fmla="*/ 6029278 h 6677547"/>
              <a:gd name="connsiteX5" fmla="*/ 7645211 w 8143354"/>
              <a:gd name="connsiteY5" fmla="*/ 6131636 h 6677547"/>
              <a:gd name="connsiteX6" fmla="*/ 7604267 w 8143354"/>
              <a:gd name="connsiteY6" fmla="*/ 6268114 h 6677547"/>
              <a:gd name="connsiteX7" fmla="*/ 7542852 w 8143354"/>
              <a:gd name="connsiteY7" fmla="*/ 6486478 h 6677547"/>
              <a:gd name="connsiteX8" fmla="*/ 7365432 w 8143354"/>
              <a:gd name="connsiteY8" fmla="*/ 6616132 h 6677547"/>
              <a:gd name="connsiteX9" fmla="*/ 7228954 w 8143354"/>
              <a:gd name="connsiteY9" fmla="*/ 6677547 h 6677547"/>
              <a:gd name="connsiteX10" fmla="*/ 0 w 8143354"/>
              <a:gd name="connsiteY10" fmla="*/ 587612 h 6677547"/>
              <a:gd name="connsiteX11" fmla="*/ 340247 w 8143354"/>
              <a:gd name="connsiteY11" fmla="*/ 818487 h 6677547"/>
              <a:gd name="connsiteX12" fmla="*/ 744941 w 8143354"/>
              <a:gd name="connsiteY12" fmla="*/ 599933 h 6677547"/>
              <a:gd name="connsiteX13" fmla="*/ 987567 w 8143354"/>
              <a:gd name="connsiteY13" fmla="*/ 1011451 h 6677547"/>
              <a:gd name="connsiteX14" fmla="*/ 1539544 w 8143354"/>
              <a:gd name="connsiteY14" fmla="*/ 733378 h 6677547"/>
              <a:gd name="connsiteX15" fmla="*/ 1823872 w 8143354"/>
              <a:gd name="connsiteY15" fmla="*/ 521838 h 6677547"/>
              <a:gd name="connsiteX16" fmla="*/ 2319172 w 8143354"/>
              <a:gd name="connsiteY16" fmla="*/ 51558 h 6677547"/>
              <a:gd name="connsiteX17" fmla="*/ 2424563 w 8143354"/>
              <a:gd name="connsiteY17" fmla="*/ 0 h 6677547"/>
              <a:gd name="connsiteX18" fmla="*/ 2423615 w 8143354"/>
              <a:gd name="connsiteY18" fmla="*/ 293806 h 6677547"/>
              <a:gd name="connsiteX19" fmla="*/ 2197100 w 8143354"/>
              <a:gd name="connsiteY19" fmla="*/ 706461 h 6677547"/>
              <a:gd name="connsiteX20" fmla="*/ 1927557 w 8143354"/>
              <a:gd name="connsiteY20" fmla="*/ 828344 h 6677547"/>
              <a:gd name="connsiteX21" fmla="*/ 1816290 w 8143354"/>
              <a:gd name="connsiteY21" fmla="*/ 1176551 h 6677547"/>
              <a:gd name="connsiteX22" fmla="*/ 1781981 w 8143354"/>
              <a:gd name="connsiteY22" fmla="*/ 1600011 h 6677547"/>
              <a:gd name="connsiteX23" fmla="*/ 1639627 w 8143354"/>
              <a:gd name="connsiteY23" fmla="*/ 1957696 h 6677547"/>
              <a:gd name="connsiteX24" fmla="*/ 1836382 w 8143354"/>
              <a:gd name="connsiteY24" fmla="*/ 2217951 h 6677547"/>
              <a:gd name="connsiteX25" fmla="*/ 2241076 w 8143354"/>
              <a:gd name="connsiteY25" fmla="*/ 2713441 h 6677547"/>
              <a:gd name="connsiteX26" fmla="*/ 2562936 w 8143354"/>
              <a:gd name="connsiteY26" fmla="*/ 3272051 h 6677547"/>
              <a:gd name="connsiteX27" fmla="*/ 2023281 w 8143354"/>
              <a:gd name="connsiteY27" fmla="*/ 3682242 h 6677547"/>
              <a:gd name="connsiteX28" fmla="*/ 2146490 w 8143354"/>
              <a:gd name="connsiteY28" fmla="*/ 4083903 h 6677547"/>
              <a:gd name="connsiteX29" fmla="*/ 2246952 w 8143354"/>
              <a:gd name="connsiteY29" fmla="*/ 4414482 h 6677547"/>
              <a:gd name="connsiteX0" fmla="*/ 8143354 w 8143354"/>
              <a:gd name="connsiteY0" fmla="*/ 5026167 h 6677547"/>
              <a:gd name="connsiteX1" fmla="*/ 7897694 w 8143354"/>
              <a:gd name="connsiteY1" fmla="*/ 5456072 h 6677547"/>
              <a:gd name="connsiteX2" fmla="*/ 7836279 w 8143354"/>
              <a:gd name="connsiteY2" fmla="*/ 5660788 h 6677547"/>
              <a:gd name="connsiteX3" fmla="*/ 7849927 w 8143354"/>
              <a:gd name="connsiteY3" fmla="*/ 5933744 h 6677547"/>
              <a:gd name="connsiteX4" fmla="*/ 7843103 w 8143354"/>
              <a:gd name="connsiteY4" fmla="*/ 6029278 h 6677547"/>
              <a:gd name="connsiteX5" fmla="*/ 7645211 w 8143354"/>
              <a:gd name="connsiteY5" fmla="*/ 6131636 h 6677547"/>
              <a:gd name="connsiteX6" fmla="*/ 7604267 w 8143354"/>
              <a:gd name="connsiteY6" fmla="*/ 6268114 h 6677547"/>
              <a:gd name="connsiteX7" fmla="*/ 7542852 w 8143354"/>
              <a:gd name="connsiteY7" fmla="*/ 6486478 h 6677547"/>
              <a:gd name="connsiteX8" fmla="*/ 7365432 w 8143354"/>
              <a:gd name="connsiteY8" fmla="*/ 6616132 h 6677547"/>
              <a:gd name="connsiteX9" fmla="*/ 7228954 w 8143354"/>
              <a:gd name="connsiteY9" fmla="*/ 6677547 h 6677547"/>
              <a:gd name="connsiteX10" fmla="*/ 0 w 8143354"/>
              <a:gd name="connsiteY10" fmla="*/ 587612 h 6677547"/>
              <a:gd name="connsiteX11" fmla="*/ 365647 w 8143354"/>
              <a:gd name="connsiteY11" fmla="*/ 716887 h 6677547"/>
              <a:gd name="connsiteX12" fmla="*/ 744941 w 8143354"/>
              <a:gd name="connsiteY12" fmla="*/ 599933 h 6677547"/>
              <a:gd name="connsiteX13" fmla="*/ 987567 w 8143354"/>
              <a:gd name="connsiteY13" fmla="*/ 1011451 h 6677547"/>
              <a:gd name="connsiteX14" fmla="*/ 1539544 w 8143354"/>
              <a:gd name="connsiteY14" fmla="*/ 733378 h 6677547"/>
              <a:gd name="connsiteX15" fmla="*/ 1823872 w 8143354"/>
              <a:gd name="connsiteY15" fmla="*/ 521838 h 6677547"/>
              <a:gd name="connsiteX16" fmla="*/ 2319172 w 8143354"/>
              <a:gd name="connsiteY16" fmla="*/ 51558 h 6677547"/>
              <a:gd name="connsiteX17" fmla="*/ 2424563 w 8143354"/>
              <a:gd name="connsiteY17" fmla="*/ 0 h 6677547"/>
              <a:gd name="connsiteX18" fmla="*/ 2423615 w 8143354"/>
              <a:gd name="connsiteY18" fmla="*/ 293806 h 6677547"/>
              <a:gd name="connsiteX19" fmla="*/ 2197100 w 8143354"/>
              <a:gd name="connsiteY19" fmla="*/ 706461 h 6677547"/>
              <a:gd name="connsiteX20" fmla="*/ 1927557 w 8143354"/>
              <a:gd name="connsiteY20" fmla="*/ 828344 h 6677547"/>
              <a:gd name="connsiteX21" fmla="*/ 1816290 w 8143354"/>
              <a:gd name="connsiteY21" fmla="*/ 1176551 h 6677547"/>
              <a:gd name="connsiteX22" fmla="*/ 1781981 w 8143354"/>
              <a:gd name="connsiteY22" fmla="*/ 1600011 h 6677547"/>
              <a:gd name="connsiteX23" fmla="*/ 1639627 w 8143354"/>
              <a:gd name="connsiteY23" fmla="*/ 1957696 h 6677547"/>
              <a:gd name="connsiteX24" fmla="*/ 1836382 w 8143354"/>
              <a:gd name="connsiteY24" fmla="*/ 2217951 h 6677547"/>
              <a:gd name="connsiteX25" fmla="*/ 2241076 w 8143354"/>
              <a:gd name="connsiteY25" fmla="*/ 2713441 h 6677547"/>
              <a:gd name="connsiteX26" fmla="*/ 2562936 w 8143354"/>
              <a:gd name="connsiteY26" fmla="*/ 3272051 h 6677547"/>
              <a:gd name="connsiteX27" fmla="*/ 2023281 w 8143354"/>
              <a:gd name="connsiteY27" fmla="*/ 3682242 h 6677547"/>
              <a:gd name="connsiteX28" fmla="*/ 2146490 w 8143354"/>
              <a:gd name="connsiteY28" fmla="*/ 4083903 h 6677547"/>
              <a:gd name="connsiteX29" fmla="*/ 2246952 w 8143354"/>
              <a:gd name="connsiteY29" fmla="*/ 4414482 h 6677547"/>
              <a:gd name="connsiteX0" fmla="*/ 8181454 w 8181454"/>
              <a:gd name="connsiteY0" fmla="*/ 5026167 h 6677547"/>
              <a:gd name="connsiteX1" fmla="*/ 7935794 w 8181454"/>
              <a:gd name="connsiteY1" fmla="*/ 5456072 h 6677547"/>
              <a:gd name="connsiteX2" fmla="*/ 7874379 w 8181454"/>
              <a:gd name="connsiteY2" fmla="*/ 5660788 h 6677547"/>
              <a:gd name="connsiteX3" fmla="*/ 7888027 w 8181454"/>
              <a:gd name="connsiteY3" fmla="*/ 5933744 h 6677547"/>
              <a:gd name="connsiteX4" fmla="*/ 7881203 w 8181454"/>
              <a:gd name="connsiteY4" fmla="*/ 6029278 h 6677547"/>
              <a:gd name="connsiteX5" fmla="*/ 7683311 w 8181454"/>
              <a:gd name="connsiteY5" fmla="*/ 6131636 h 6677547"/>
              <a:gd name="connsiteX6" fmla="*/ 7642367 w 8181454"/>
              <a:gd name="connsiteY6" fmla="*/ 6268114 h 6677547"/>
              <a:gd name="connsiteX7" fmla="*/ 7580952 w 8181454"/>
              <a:gd name="connsiteY7" fmla="*/ 6486478 h 6677547"/>
              <a:gd name="connsiteX8" fmla="*/ 7403532 w 8181454"/>
              <a:gd name="connsiteY8" fmla="*/ 6616132 h 6677547"/>
              <a:gd name="connsiteX9" fmla="*/ 7267054 w 8181454"/>
              <a:gd name="connsiteY9" fmla="*/ 6677547 h 6677547"/>
              <a:gd name="connsiteX10" fmla="*/ 0 w 8181454"/>
              <a:gd name="connsiteY10" fmla="*/ 701912 h 6677547"/>
              <a:gd name="connsiteX11" fmla="*/ 403747 w 8181454"/>
              <a:gd name="connsiteY11" fmla="*/ 716887 h 6677547"/>
              <a:gd name="connsiteX12" fmla="*/ 783041 w 8181454"/>
              <a:gd name="connsiteY12" fmla="*/ 599933 h 6677547"/>
              <a:gd name="connsiteX13" fmla="*/ 1025667 w 8181454"/>
              <a:gd name="connsiteY13" fmla="*/ 1011451 h 6677547"/>
              <a:gd name="connsiteX14" fmla="*/ 1577644 w 8181454"/>
              <a:gd name="connsiteY14" fmla="*/ 733378 h 6677547"/>
              <a:gd name="connsiteX15" fmla="*/ 1861972 w 8181454"/>
              <a:gd name="connsiteY15" fmla="*/ 521838 h 6677547"/>
              <a:gd name="connsiteX16" fmla="*/ 2357272 w 8181454"/>
              <a:gd name="connsiteY16" fmla="*/ 51558 h 6677547"/>
              <a:gd name="connsiteX17" fmla="*/ 2462663 w 8181454"/>
              <a:gd name="connsiteY17" fmla="*/ 0 h 6677547"/>
              <a:gd name="connsiteX18" fmla="*/ 2461715 w 8181454"/>
              <a:gd name="connsiteY18" fmla="*/ 293806 h 6677547"/>
              <a:gd name="connsiteX19" fmla="*/ 2235200 w 8181454"/>
              <a:gd name="connsiteY19" fmla="*/ 706461 h 6677547"/>
              <a:gd name="connsiteX20" fmla="*/ 1965657 w 8181454"/>
              <a:gd name="connsiteY20" fmla="*/ 828344 h 6677547"/>
              <a:gd name="connsiteX21" fmla="*/ 1854390 w 8181454"/>
              <a:gd name="connsiteY21" fmla="*/ 1176551 h 6677547"/>
              <a:gd name="connsiteX22" fmla="*/ 1820081 w 8181454"/>
              <a:gd name="connsiteY22" fmla="*/ 1600011 h 6677547"/>
              <a:gd name="connsiteX23" fmla="*/ 1677727 w 8181454"/>
              <a:gd name="connsiteY23" fmla="*/ 1957696 h 6677547"/>
              <a:gd name="connsiteX24" fmla="*/ 1874482 w 8181454"/>
              <a:gd name="connsiteY24" fmla="*/ 2217951 h 6677547"/>
              <a:gd name="connsiteX25" fmla="*/ 2279176 w 8181454"/>
              <a:gd name="connsiteY25" fmla="*/ 2713441 h 6677547"/>
              <a:gd name="connsiteX26" fmla="*/ 2601036 w 8181454"/>
              <a:gd name="connsiteY26" fmla="*/ 3272051 h 6677547"/>
              <a:gd name="connsiteX27" fmla="*/ 2061381 w 8181454"/>
              <a:gd name="connsiteY27" fmla="*/ 3682242 h 6677547"/>
              <a:gd name="connsiteX28" fmla="*/ 2184590 w 8181454"/>
              <a:gd name="connsiteY28" fmla="*/ 4083903 h 6677547"/>
              <a:gd name="connsiteX29" fmla="*/ 2285052 w 8181454"/>
              <a:gd name="connsiteY29" fmla="*/ 4414482 h 6677547"/>
              <a:gd name="connsiteX0" fmla="*/ 8724900 w 8724900"/>
              <a:gd name="connsiteY0" fmla="*/ 5026167 h 6616132"/>
              <a:gd name="connsiteX1" fmla="*/ 8479240 w 8724900"/>
              <a:gd name="connsiteY1" fmla="*/ 5456072 h 6616132"/>
              <a:gd name="connsiteX2" fmla="*/ 8417825 w 8724900"/>
              <a:gd name="connsiteY2" fmla="*/ 5660788 h 6616132"/>
              <a:gd name="connsiteX3" fmla="*/ 8431473 w 8724900"/>
              <a:gd name="connsiteY3" fmla="*/ 5933744 h 6616132"/>
              <a:gd name="connsiteX4" fmla="*/ 8424649 w 8724900"/>
              <a:gd name="connsiteY4" fmla="*/ 6029278 h 6616132"/>
              <a:gd name="connsiteX5" fmla="*/ 8226757 w 8724900"/>
              <a:gd name="connsiteY5" fmla="*/ 6131636 h 6616132"/>
              <a:gd name="connsiteX6" fmla="*/ 8185813 w 8724900"/>
              <a:gd name="connsiteY6" fmla="*/ 6268114 h 6616132"/>
              <a:gd name="connsiteX7" fmla="*/ 8124398 w 8724900"/>
              <a:gd name="connsiteY7" fmla="*/ 6486478 h 6616132"/>
              <a:gd name="connsiteX8" fmla="*/ 7946978 w 8724900"/>
              <a:gd name="connsiteY8" fmla="*/ 6616132 h 6616132"/>
              <a:gd name="connsiteX9" fmla="*/ 0 w 8724900"/>
              <a:gd name="connsiteY9" fmla="*/ 899047 h 6616132"/>
              <a:gd name="connsiteX10" fmla="*/ 543446 w 8724900"/>
              <a:gd name="connsiteY10" fmla="*/ 701912 h 6616132"/>
              <a:gd name="connsiteX11" fmla="*/ 947193 w 8724900"/>
              <a:gd name="connsiteY11" fmla="*/ 716887 h 6616132"/>
              <a:gd name="connsiteX12" fmla="*/ 1326487 w 8724900"/>
              <a:gd name="connsiteY12" fmla="*/ 599933 h 6616132"/>
              <a:gd name="connsiteX13" fmla="*/ 1569113 w 8724900"/>
              <a:gd name="connsiteY13" fmla="*/ 1011451 h 6616132"/>
              <a:gd name="connsiteX14" fmla="*/ 2121090 w 8724900"/>
              <a:gd name="connsiteY14" fmla="*/ 733378 h 6616132"/>
              <a:gd name="connsiteX15" fmla="*/ 2405418 w 8724900"/>
              <a:gd name="connsiteY15" fmla="*/ 521838 h 6616132"/>
              <a:gd name="connsiteX16" fmla="*/ 2900718 w 8724900"/>
              <a:gd name="connsiteY16" fmla="*/ 51558 h 6616132"/>
              <a:gd name="connsiteX17" fmla="*/ 3006109 w 8724900"/>
              <a:gd name="connsiteY17" fmla="*/ 0 h 6616132"/>
              <a:gd name="connsiteX18" fmla="*/ 3005161 w 8724900"/>
              <a:gd name="connsiteY18" fmla="*/ 293806 h 6616132"/>
              <a:gd name="connsiteX19" fmla="*/ 2778646 w 8724900"/>
              <a:gd name="connsiteY19" fmla="*/ 706461 h 6616132"/>
              <a:gd name="connsiteX20" fmla="*/ 2509103 w 8724900"/>
              <a:gd name="connsiteY20" fmla="*/ 828344 h 6616132"/>
              <a:gd name="connsiteX21" fmla="*/ 2397836 w 8724900"/>
              <a:gd name="connsiteY21" fmla="*/ 1176551 h 6616132"/>
              <a:gd name="connsiteX22" fmla="*/ 2363527 w 8724900"/>
              <a:gd name="connsiteY22" fmla="*/ 1600011 h 6616132"/>
              <a:gd name="connsiteX23" fmla="*/ 2221173 w 8724900"/>
              <a:gd name="connsiteY23" fmla="*/ 1957696 h 6616132"/>
              <a:gd name="connsiteX24" fmla="*/ 2417928 w 8724900"/>
              <a:gd name="connsiteY24" fmla="*/ 2217951 h 6616132"/>
              <a:gd name="connsiteX25" fmla="*/ 2822622 w 8724900"/>
              <a:gd name="connsiteY25" fmla="*/ 2713441 h 6616132"/>
              <a:gd name="connsiteX26" fmla="*/ 3144482 w 8724900"/>
              <a:gd name="connsiteY26" fmla="*/ 3272051 h 6616132"/>
              <a:gd name="connsiteX27" fmla="*/ 2604827 w 8724900"/>
              <a:gd name="connsiteY27" fmla="*/ 3682242 h 6616132"/>
              <a:gd name="connsiteX28" fmla="*/ 2728036 w 8724900"/>
              <a:gd name="connsiteY28" fmla="*/ 4083903 h 6616132"/>
              <a:gd name="connsiteX29" fmla="*/ 2828498 w 8724900"/>
              <a:gd name="connsiteY29" fmla="*/ 4414482 h 6616132"/>
              <a:gd name="connsiteX0" fmla="*/ 9172622 w 9172622"/>
              <a:gd name="connsiteY0" fmla="*/ 5026167 h 6486478"/>
              <a:gd name="connsiteX1" fmla="*/ 8926962 w 9172622"/>
              <a:gd name="connsiteY1" fmla="*/ 5456072 h 6486478"/>
              <a:gd name="connsiteX2" fmla="*/ 8865547 w 9172622"/>
              <a:gd name="connsiteY2" fmla="*/ 5660788 h 6486478"/>
              <a:gd name="connsiteX3" fmla="*/ 8879195 w 9172622"/>
              <a:gd name="connsiteY3" fmla="*/ 5933744 h 6486478"/>
              <a:gd name="connsiteX4" fmla="*/ 8872371 w 9172622"/>
              <a:gd name="connsiteY4" fmla="*/ 6029278 h 6486478"/>
              <a:gd name="connsiteX5" fmla="*/ 8674479 w 9172622"/>
              <a:gd name="connsiteY5" fmla="*/ 6131636 h 6486478"/>
              <a:gd name="connsiteX6" fmla="*/ 8633535 w 9172622"/>
              <a:gd name="connsiteY6" fmla="*/ 6268114 h 6486478"/>
              <a:gd name="connsiteX7" fmla="*/ 8572120 w 9172622"/>
              <a:gd name="connsiteY7" fmla="*/ 6486478 h 6486478"/>
              <a:gd name="connsiteX8" fmla="*/ 0 w 9172622"/>
              <a:gd name="connsiteY8" fmla="*/ 799532 h 6486478"/>
              <a:gd name="connsiteX9" fmla="*/ 447722 w 9172622"/>
              <a:gd name="connsiteY9" fmla="*/ 899047 h 6486478"/>
              <a:gd name="connsiteX10" fmla="*/ 991168 w 9172622"/>
              <a:gd name="connsiteY10" fmla="*/ 701912 h 6486478"/>
              <a:gd name="connsiteX11" fmla="*/ 1394915 w 9172622"/>
              <a:gd name="connsiteY11" fmla="*/ 716887 h 6486478"/>
              <a:gd name="connsiteX12" fmla="*/ 1774209 w 9172622"/>
              <a:gd name="connsiteY12" fmla="*/ 599933 h 6486478"/>
              <a:gd name="connsiteX13" fmla="*/ 2016835 w 9172622"/>
              <a:gd name="connsiteY13" fmla="*/ 1011451 h 6486478"/>
              <a:gd name="connsiteX14" fmla="*/ 2568812 w 9172622"/>
              <a:gd name="connsiteY14" fmla="*/ 733378 h 6486478"/>
              <a:gd name="connsiteX15" fmla="*/ 2853140 w 9172622"/>
              <a:gd name="connsiteY15" fmla="*/ 521838 h 6486478"/>
              <a:gd name="connsiteX16" fmla="*/ 3348440 w 9172622"/>
              <a:gd name="connsiteY16" fmla="*/ 51558 h 6486478"/>
              <a:gd name="connsiteX17" fmla="*/ 3453831 w 9172622"/>
              <a:gd name="connsiteY17" fmla="*/ 0 h 6486478"/>
              <a:gd name="connsiteX18" fmla="*/ 3452883 w 9172622"/>
              <a:gd name="connsiteY18" fmla="*/ 293806 h 6486478"/>
              <a:gd name="connsiteX19" fmla="*/ 3226368 w 9172622"/>
              <a:gd name="connsiteY19" fmla="*/ 706461 h 6486478"/>
              <a:gd name="connsiteX20" fmla="*/ 2956825 w 9172622"/>
              <a:gd name="connsiteY20" fmla="*/ 828344 h 6486478"/>
              <a:gd name="connsiteX21" fmla="*/ 2845558 w 9172622"/>
              <a:gd name="connsiteY21" fmla="*/ 1176551 h 6486478"/>
              <a:gd name="connsiteX22" fmla="*/ 2811249 w 9172622"/>
              <a:gd name="connsiteY22" fmla="*/ 1600011 h 6486478"/>
              <a:gd name="connsiteX23" fmla="*/ 2668895 w 9172622"/>
              <a:gd name="connsiteY23" fmla="*/ 1957696 h 6486478"/>
              <a:gd name="connsiteX24" fmla="*/ 2865650 w 9172622"/>
              <a:gd name="connsiteY24" fmla="*/ 2217951 h 6486478"/>
              <a:gd name="connsiteX25" fmla="*/ 3270344 w 9172622"/>
              <a:gd name="connsiteY25" fmla="*/ 2713441 h 6486478"/>
              <a:gd name="connsiteX26" fmla="*/ 3592204 w 9172622"/>
              <a:gd name="connsiteY26" fmla="*/ 3272051 h 6486478"/>
              <a:gd name="connsiteX27" fmla="*/ 3052549 w 9172622"/>
              <a:gd name="connsiteY27" fmla="*/ 3682242 h 6486478"/>
              <a:gd name="connsiteX28" fmla="*/ 3175758 w 9172622"/>
              <a:gd name="connsiteY28" fmla="*/ 4083903 h 6486478"/>
              <a:gd name="connsiteX29" fmla="*/ 3276220 w 9172622"/>
              <a:gd name="connsiteY29" fmla="*/ 4414482 h 6486478"/>
              <a:gd name="connsiteX0" fmla="*/ 9744502 w 9744502"/>
              <a:gd name="connsiteY0" fmla="*/ 5026167 h 6268114"/>
              <a:gd name="connsiteX1" fmla="*/ 9498842 w 9744502"/>
              <a:gd name="connsiteY1" fmla="*/ 5456072 h 6268114"/>
              <a:gd name="connsiteX2" fmla="*/ 9437427 w 9744502"/>
              <a:gd name="connsiteY2" fmla="*/ 5660788 h 6268114"/>
              <a:gd name="connsiteX3" fmla="*/ 9451075 w 9744502"/>
              <a:gd name="connsiteY3" fmla="*/ 5933744 h 6268114"/>
              <a:gd name="connsiteX4" fmla="*/ 9444251 w 9744502"/>
              <a:gd name="connsiteY4" fmla="*/ 6029278 h 6268114"/>
              <a:gd name="connsiteX5" fmla="*/ 9246359 w 9744502"/>
              <a:gd name="connsiteY5" fmla="*/ 6131636 h 6268114"/>
              <a:gd name="connsiteX6" fmla="*/ 9205415 w 9744502"/>
              <a:gd name="connsiteY6" fmla="*/ 6268114 h 6268114"/>
              <a:gd name="connsiteX7" fmla="*/ 0 w 9744502"/>
              <a:gd name="connsiteY7" fmla="*/ 631778 h 6268114"/>
              <a:gd name="connsiteX8" fmla="*/ 571880 w 9744502"/>
              <a:gd name="connsiteY8" fmla="*/ 799532 h 6268114"/>
              <a:gd name="connsiteX9" fmla="*/ 1019602 w 9744502"/>
              <a:gd name="connsiteY9" fmla="*/ 899047 h 6268114"/>
              <a:gd name="connsiteX10" fmla="*/ 1563048 w 9744502"/>
              <a:gd name="connsiteY10" fmla="*/ 701912 h 6268114"/>
              <a:gd name="connsiteX11" fmla="*/ 1966795 w 9744502"/>
              <a:gd name="connsiteY11" fmla="*/ 716887 h 6268114"/>
              <a:gd name="connsiteX12" fmla="*/ 2346089 w 9744502"/>
              <a:gd name="connsiteY12" fmla="*/ 599933 h 6268114"/>
              <a:gd name="connsiteX13" fmla="*/ 2588715 w 9744502"/>
              <a:gd name="connsiteY13" fmla="*/ 1011451 h 6268114"/>
              <a:gd name="connsiteX14" fmla="*/ 3140692 w 9744502"/>
              <a:gd name="connsiteY14" fmla="*/ 733378 h 6268114"/>
              <a:gd name="connsiteX15" fmla="*/ 3425020 w 9744502"/>
              <a:gd name="connsiteY15" fmla="*/ 521838 h 6268114"/>
              <a:gd name="connsiteX16" fmla="*/ 3920320 w 9744502"/>
              <a:gd name="connsiteY16" fmla="*/ 51558 h 6268114"/>
              <a:gd name="connsiteX17" fmla="*/ 4025711 w 9744502"/>
              <a:gd name="connsiteY17" fmla="*/ 0 h 6268114"/>
              <a:gd name="connsiteX18" fmla="*/ 4024763 w 9744502"/>
              <a:gd name="connsiteY18" fmla="*/ 293806 h 6268114"/>
              <a:gd name="connsiteX19" fmla="*/ 3798248 w 9744502"/>
              <a:gd name="connsiteY19" fmla="*/ 706461 h 6268114"/>
              <a:gd name="connsiteX20" fmla="*/ 3528705 w 9744502"/>
              <a:gd name="connsiteY20" fmla="*/ 828344 h 6268114"/>
              <a:gd name="connsiteX21" fmla="*/ 3417438 w 9744502"/>
              <a:gd name="connsiteY21" fmla="*/ 1176551 h 6268114"/>
              <a:gd name="connsiteX22" fmla="*/ 3383129 w 9744502"/>
              <a:gd name="connsiteY22" fmla="*/ 1600011 h 6268114"/>
              <a:gd name="connsiteX23" fmla="*/ 3240775 w 9744502"/>
              <a:gd name="connsiteY23" fmla="*/ 1957696 h 6268114"/>
              <a:gd name="connsiteX24" fmla="*/ 3437530 w 9744502"/>
              <a:gd name="connsiteY24" fmla="*/ 2217951 h 6268114"/>
              <a:gd name="connsiteX25" fmla="*/ 3842224 w 9744502"/>
              <a:gd name="connsiteY25" fmla="*/ 2713441 h 6268114"/>
              <a:gd name="connsiteX26" fmla="*/ 4164084 w 9744502"/>
              <a:gd name="connsiteY26" fmla="*/ 3272051 h 6268114"/>
              <a:gd name="connsiteX27" fmla="*/ 3624429 w 9744502"/>
              <a:gd name="connsiteY27" fmla="*/ 3682242 h 6268114"/>
              <a:gd name="connsiteX28" fmla="*/ 3747638 w 9744502"/>
              <a:gd name="connsiteY28" fmla="*/ 4083903 h 6268114"/>
              <a:gd name="connsiteX29" fmla="*/ 3848100 w 9744502"/>
              <a:gd name="connsiteY29" fmla="*/ 4414482 h 6268114"/>
              <a:gd name="connsiteX0" fmla="*/ 10432387 w 10432387"/>
              <a:gd name="connsiteY0" fmla="*/ 5026167 h 6131636"/>
              <a:gd name="connsiteX1" fmla="*/ 10186727 w 10432387"/>
              <a:gd name="connsiteY1" fmla="*/ 5456072 h 6131636"/>
              <a:gd name="connsiteX2" fmla="*/ 10125312 w 10432387"/>
              <a:gd name="connsiteY2" fmla="*/ 5660788 h 6131636"/>
              <a:gd name="connsiteX3" fmla="*/ 10138960 w 10432387"/>
              <a:gd name="connsiteY3" fmla="*/ 5933744 h 6131636"/>
              <a:gd name="connsiteX4" fmla="*/ 10132136 w 10432387"/>
              <a:gd name="connsiteY4" fmla="*/ 6029278 h 6131636"/>
              <a:gd name="connsiteX5" fmla="*/ 9934244 w 10432387"/>
              <a:gd name="connsiteY5" fmla="*/ 6131636 h 6131636"/>
              <a:gd name="connsiteX6" fmla="*/ 0 w 10432387"/>
              <a:gd name="connsiteY6" fmla="*/ 553114 h 6131636"/>
              <a:gd name="connsiteX7" fmla="*/ 687885 w 10432387"/>
              <a:gd name="connsiteY7" fmla="*/ 631778 h 6131636"/>
              <a:gd name="connsiteX8" fmla="*/ 1259765 w 10432387"/>
              <a:gd name="connsiteY8" fmla="*/ 799532 h 6131636"/>
              <a:gd name="connsiteX9" fmla="*/ 1707487 w 10432387"/>
              <a:gd name="connsiteY9" fmla="*/ 899047 h 6131636"/>
              <a:gd name="connsiteX10" fmla="*/ 2250933 w 10432387"/>
              <a:gd name="connsiteY10" fmla="*/ 701912 h 6131636"/>
              <a:gd name="connsiteX11" fmla="*/ 2654680 w 10432387"/>
              <a:gd name="connsiteY11" fmla="*/ 716887 h 6131636"/>
              <a:gd name="connsiteX12" fmla="*/ 3033974 w 10432387"/>
              <a:gd name="connsiteY12" fmla="*/ 599933 h 6131636"/>
              <a:gd name="connsiteX13" fmla="*/ 3276600 w 10432387"/>
              <a:gd name="connsiteY13" fmla="*/ 1011451 h 6131636"/>
              <a:gd name="connsiteX14" fmla="*/ 3828577 w 10432387"/>
              <a:gd name="connsiteY14" fmla="*/ 733378 h 6131636"/>
              <a:gd name="connsiteX15" fmla="*/ 4112905 w 10432387"/>
              <a:gd name="connsiteY15" fmla="*/ 521838 h 6131636"/>
              <a:gd name="connsiteX16" fmla="*/ 4608205 w 10432387"/>
              <a:gd name="connsiteY16" fmla="*/ 51558 h 6131636"/>
              <a:gd name="connsiteX17" fmla="*/ 4713596 w 10432387"/>
              <a:gd name="connsiteY17" fmla="*/ 0 h 6131636"/>
              <a:gd name="connsiteX18" fmla="*/ 4712648 w 10432387"/>
              <a:gd name="connsiteY18" fmla="*/ 293806 h 6131636"/>
              <a:gd name="connsiteX19" fmla="*/ 4486133 w 10432387"/>
              <a:gd name="connsiteY19" fmla="*/ 706461 h 6131636"/>
              <a:gd name="connsiteX20" fmla="*/ 4216590 w 10432387"/>
              <a:gd name="connsiteY20" fmla="*/ 828344 h 6131636"/>
              <a:gd name="connsiteX21" fmla="*/ 4105323 w 10432387"/>
              <a:gd name="connsiteY21" fmla="*/ 1176551 h 6131636"/>
              <a:gd name="connsiteX22" fmla="*/ 4071014 w 10432387"/>
              <a:gd name="connsiteY22" fmla="*/ 1600011 h 6131636"/>
              <a:gd name="connsiteX23" fmla="*/ 3928660 w 10432387"/>
              <a:gd name="connsiteY23" fmla="*/ 1957696 h 6131636"/>
              <a:gd name="connsiteX24" fmla="*/ 4125415 w 10432387"/>
              <a:gd name="connsiteY24" fmla="*/ 2217951 h 6131636"/>
              <a:gd name="connsiteX25" fmla="*/ 4530109 w 10432387"/>
              <a:gd name="connsiteY25" fmla="*/ 2713441 h 6131636"/>
              <a:gd name="connsiteX26" fmla="*/ 4851969 w 10432387"/>
              <a:gd name="connsiteY26" fmla="*/ 3272051 h 6131636"/>
              <a:gd name="connsiteX27" fmla="*/ 4312314 w 10432387"/>
              <a:gd name="connsiteY27" fmla="*/ 3682242 h 6131636"/>
              <a:gd name="connsiteX28" fmla="*/ 4435523 w 10432387"/>
              <a:gd name="connsiteY28" fmla="*/ 4083903 h 6131636"/>
              <a:gd name="connsiteX29" fmla="*/ 4535985 w 10432387"/>
              <a:gd name="connsiteY29" fmla="*/ 4414482 h 6131636"/>
              <a:gd name="connsiteX0" fmla="*/ 10924843 w 10924843"/>
              <a:gd name="connsiteY0" fmla="*/ 5026167 h 6029278"/>
              <a:gd name="connsiteX1" fmla="*/ 10679183 w 10924843"/>
              <a:gd name="connsiteY1" fmla="*/ 5456072 h 6029278"/>
              <a:gd name="connsiteX2" fmla="*/ 10617768 w 10924843"/>
              <a:gd name="connsiteY2" fmla="*/ 5660788 h 6029278"/>
              <a:gd name="connsiteX3" fmla="*/ 10631416 w 10924843"/>
              <a:gd name="connsiteY3" fmla="*/ 5933744 h 6029278"/>
              <a:gd name="connsiteX4" fmla="*/ 10624592 w 10924843"/>
              <a:gd name="connsiteY4" fmla="*/ 6029278 h 6029278"/>
              <a:gd name="connsiteX5" fmla="*/ 0 w 10924843"/>
              <a:gd name="connsiteY5" fmla="*/ 607136 h 6029278"/>
              <a:gd name="connsiteX6" fmla="*/ 492456 w 10924843"/>
              <a:gd name="connsiteY6" fmla="*/ 553114 h 6029278"/>
              <a:gd name="connsiteX7" fmla="*/ 1180341 w 10924843"/>
              <a:gd name="connsiteY7" fmla="*/ 631778 h 6029278"/>
              <a:gd name="connsiteX8" fmla="*/ 1752221 w 10924843"/>
              <a:gd name="connsiteY8" fmla="*/ 799532 h 6029278"/>
              <a:gd name="connsiteX9" fmla="*/ 2199943 w 10924843"/>
              <a:gd name="connsiteY9" fmla="*/ 899047 h 6029278"/>
              <a:gd name="connsiteX10" fmla="*/ 2743389 w 10924843"/>
              <a:gd name="connsiteY10" fmla="*/ 701912 h 6029278"/>
              <a:gd name="connsiteX11" fmla="*/ 3147136 w 10924843"/>
              <a:gd name="connsiteY11" fmla="*/ 716887 h 6029278"/>
              <a:gd name="connsiteX12" fmla="*/ 3526430 w 10924843"/>
              <a:gd name="connsiteY12" fmla="*/ 599933 h 6029278"/>
              <a:gd name="connsiteX13" fmla="*/ 3769056 w 10924843"/>
              <a:gd name="connsiteY13" fmla="*/ 1011451 h 6029278"/>
              <a:gd name="connsiteX14" fmla="*/ 4321033 w 10924843"/>
              <a:gd name="connsiteY14" fmla="*/ 733378 h 6029278"/>
              <a:gd name="connsiteX15" fmla="*/ 4605361 w 10924843"/>
              <a:gd name="connsiteY15" fmla="*/ 521838 h 6029278"/>
              <a:gd name="connsiteX16" fmla="*/ 5100661 w 10924843"/>
              <a:gd name="connsiteY16" fmla="*/ 51558 h 6029278"/>
              <a:gd name="connsiteX17" fmla="*/ 5206052 w 10924843"/>
              <a:gd name="connsiteY17" fmla="*/ 0 h 6029278"/>
              <a:gd name="connsiteX18" fmla="*/ 5205104 w 10924843"/>
              <a:gd name="connsiteY18" fmla="*/ 293806 h 6029278"/>
              <a:gd name="connsiteX19" fmla="*/ 4978589 w 10924843"/>
              <a:gd name="connsiteY19" fmla="*/ 706461 h 6029278"/>
              <a:gd name="connsiteX20" fmla="*/ 4709046 w 10924843"/>
              <a:gd name="connsiteY20" fmla="*/ 828344 h 6029278"/>
              <a:gd name="connsiteX21" fmla="*/ 4597779 w 10924843"/>
              <a:gd name="connsiteY21" fmla="*/ 1176551 h 6029278"/>
              <a:gd name="connsiteX22" fmla="*/ 4563470 w 10924843"/>
              <a:gd name="connsiteY22" fmla="*/ 1600011 h 6029278"/>
              <a:gd name="connsiteX23" fmla="*/ 4421116 w 10924843"/>
              <a:gd name="connsiteY23" fmla="*/ 1957696 h 6029278"/>
              <a:gd name="connsiteX24" fmla="*/ 4617871 w 10924843"/>
              <a:gd name="connsiteY24" fmla="*/ 2217951 h 6029278"/>
              <a:gd name="connsiteX25" fmla="*/ 5022565 w 10924843"/>
              <a:gd name="connsiteY25" fmla="*/ 2713441 h 6029278"/>
              <a:gd name="connsiteX26" fmla="*/ 5344425 w 10924843"/>
              <a:gd name="connsiteY26" fmla="*/ 3272051 h 6029278"/>
              <a:gd name="connsiteX27" fmla="*/ 4804770 w 10924843"/>
              <a:gd name="connsiteY27" fmla="*/ 3682242 h 6029278"/>
              <a:gd name="connsiteX28" fmla="*/ 4927979 w 10924843"/>
              <a:gd name="connsiteY28" fmla="*/ 4083903 h 6029278"/>
              <a:gd name="connsiteX29" fmla="*/ 5028441 w 10924843"/>
              <a:gd name="connsiteY29" fmla="*/ 4414482 h 6029278"/>
              <a:gd name="connsiteX0" fmla="*/ 11260351 w 11260351"/>
              <a:gd name="connsiteY0" fmla="*/ 5026167 h 5933744"/>
              <a:gd name="connsiteX1" fmla="*/ 11014691 w 11260351"/>
              <a:gd name="connsiteY1" fmla="*/ 5456072 h 5933744"/>
              <a:gd name="connsiteX2" fmla="*/ 10953276 w 11260351"/>
              <a:gd name="connsiteY2" fmla="*/ 5660788 h 5933744"/>
              <a:gd name="connsiteX3" fmla="*/ 10966924 w 11260351"/>
              <a:gd name="connsiteY3" fmla="*/ 5933744 h 5933744"/>
              <a:gd name="connsiteX4" fmla="*/ 0 w 11260351"/>
              <a:gd name="connsiteY4" fmla="*/ 593678 h 5933744"/>
              <a:gd name="connsiteX5" fmla="*/ 335508 w 11260351"/>
              <a:gd name="connsiteY5" fmla="*/ 607136 h 5933744"/>
              <a:gd name="connsiteX6" fmla="*/ 827964 w 11260351"/>
              <a:gd name="connsiteY6" fmla="*/ 553114 h 5933744"/>
              <a:gd name="connsiteX7" fmla="*/ 1515849 w 11260351"/>
              <a:gd name="connsiteY7" fmla="*/ 631778 h 5933744"/>
              <a:gd name="connsiteX8" fmla="*/ 2087729 w 11260351"/>
              <a:gd name="connsiteY8" fmla="*/ 799532 h 5933744"/>
              <a:gd name="connsiteX9" fmla="*/ 2535451 w 11260351"/>
              <a:gd name="connsiteY9" fmla="*/ 899047 h 5933744"/>
              <a:gd name="connsiteX10" fmla="*/ 3078897 w 11260351"/>
              <a:gd name="connsiteY10" fmla="*/ 701912 h 5933744"/>
              <a:gd name="connsiteX11" fmla="*/ 3482644 w 11260351"/>
              <a:gd name="connsiteY11" fmla="*/ 716887 h 5933744"/>
              <a:gd name="connsiteX12" fmla="*/ 3861938 w 11260351"/>
              <a:gd name="connsiteY12" fmla="*/ 599933 h 5933744"/>
              <a:gd name="connsiteX13" fmla="*/ 4104564 w 11260351"/>
              <a:gd name="connsiteY13" fmla="*/ 1011451 h 5933744"/>
              <a:gd name="connsiteX14" fmla="*/ 4656541 w 11260351"/>
              <a:gd name="connsiteY14" fmla="*/ 733378 h 5933744"/>
              <a:gd name="connsiteX15" fmla="*/ 4940869 w 11260351"/>
              <a:gd name="connsiteY15" fmla="*/ 521838 h 5933744"/>
              <a:gd name="connsiteX16" fmla="*/ 5436169 w 11260351"/>
              <a:gd name="connsiteY16" fmla="*/ 51558 h 5933744"/>
              <a:gd name="connsiteX17" fmla="*/ 5541560 w 11260351"/>
              <a:gd name="connsiteY17" fmla="*/ 0 h 5933744"/>
              <a:gd name="connsiteX18" fmla="*/ 5540612 w 11260351"/>
              <a:gd name="connsiteY18" fmla="*/ 293806 h 5933744"/>
              <a:gd name="connsiteX19" fmla="*/ 5314097 w 11260351"/>
              <a:gd name="connsiteY19" fmla="*/ 706461 h 5933744"/>
              <a:gd name="connsiteX20" fmla="*/ 5044554 w 11260351"/>
              <a:gd name="connsiteY20" fmla="*/ 828344 h 5933744"/>
              <a:gd name="connsiteX21" fmla="*/ 4933287 w 11260351"/>
              <a:gd name="connsiteY21" fmla="*/ 1176551 h 5933744"/>
              <a:gd name="connsiteX22" fmla="*/ 4898978 w 11260351"/>
              <a:gd name="connsiteY22" fmla="*/ 1600011 h 5933744"/>
              <a:gd name="connsiteX23" fmla="*/ 4756624 w 11260351"/>
              <a:gd name="connsiteY23" fmla="*/ 1957696 h 5933744"/>
              <a:gd name="connsiteX24" fmla="*/ 4953379 w 11260351"/>
              <a:gd name="connsiteY24" fmla="*/ 2217951 h 5933744"/>
              <a:gd name="connsiteX25" fmla="*/ 5358073 w 11260351"/>
              <a:gd name="connsiteY25" fmla="*/ 2713441 h 5933744"/>
              <a:gd name="connsiteX26" fmla="*/ 5679933 w 11260351"/>
              <a:gd name="connsiteY26" fmla="*/ 3272051 h 5933744"/>
              <a:gd name="connsiteX27" fmla="*/ 5140278 w 11260351"/>
              <a:gd name="connsiteY27" fmla="*/ 3682242 h 5933744"/>
              <a:gd name="connsiteX28" fmla="*/ 5263487 w 11260351"/>
              <a:gd name="connsiteY28" fmla="*/ 4083903 h 5933744"/>
              <a:gd name="connsiteX29" fmla="*/ 5363949 w 11260351"/>
              <a:gd name="connsiteY29" fmla="*/ 4414482 h 5933744"/>
              <a:gd name="connsiteX0" fmla="*/ 11260351 w 11260351"/>
              <a:gd name="connsiteY0" fmla="*/ 5026167 h 5660788"/>
              <a:gd name="connsiteX1" fmla="*/ 11014691 w 11260351"/>
              <a:gd name="connsiteY1" fmla="*/ 5456072 h 5660788"/>
              <a:gd name="connsiteX2" fmla="*/ 10953276 w 11260351"/>
              <a:gd name="connsiteY2" fmla="*/ 5660788 h 5660788"/>
              <a:gd name="connsiteX3" fmla="*/ 32224 w 11260351"/>
              <a:gd name="connsiteY3" fmla="*/ 904544 h 5660788"/>
              <a:gd name="connsiteX4" fmla="*/ 0 w 11260351"/>
              <a:gd name="connsiteY4" fmla="*/ 593678 h 5660788"/>
              <a:gd name="connsiteX5" fmla="*/ 335508 w 11260351"/>
              <a:gd name="connsiteY5" fmla="*/ 607136 h 5660788"/>
              <a:gd name="connsiteX6" fmla="*/ 827964 w 11260351"/>
              <a:gd name="connsiteY6" fmla="*/ 553114 h 5660788"/>
              <a:gd name="connsiteX7" fmla="*/ 1515849 w 11260351"/>
              <a:gd name="connsiteY7" fmla="*/ 631778 h 5660788"/>
              <a:gd name="connsiteX8" fmla="*/ 2087729 w 11260351"/>
              <a:gd name="connsiteY8" fmla="*/ 799532 h 5660788"/>
              <a:gd name="connsiteX9" fmla="*/ 2535451 w 11260351"/>
              <a:gd name="connsiteY9" fmla="*/ 899047 h 5660788"/>
              <a:gd name="connsiteX10" fmla="*/ 3078897 w 11260351"/>
              <a:gd name="connsiteY10" fmla="*/ 701912 h 5660788"/>
              <a:gd name="connsiteX11" fmla="*/ 3482644 w 11260351"/>
              <a:gd name="connsiteY11" fmla="*/ 716887 h 5660788"/>
              <a:gd name="connsiteX12" fmla="*/ 3861938 w 11260351"/>
              <a:gd name="connsiteY12" fmla="*/ 599933 h 5660788"/>
              <a:gd name="connsiteX13" fmla="*/ 4104564 w 11260351"/>
              <a:gd name="connsiteY13" fmla="*/ 1011451 h 5660788"/>
              <a:gd name="connsiteX14" fmla="*/ 4656541 w 11260351"/>
              <a:gd name="connsiteY14" fmla="*/ 733378 h 5660788"/>
              <a:gd name="connsiteX15" fmla="*/ 4940869 w 11260351"/>
              <a:gd name="connsiteY15" fmla="*/ 521838 h 5660788"/>
              <a:gd name="connsiteX16" fmla="*/ 5436169 w 11260351"/>
              <a:gd name="connsiteY16" fmla="*/ 51558 h 5660788"/>
              <a:gd name="connsiteX17" fmla="*/ 5541560 w 11260351"/>
              <a:gd name="connsiteY17" fmla="*/ 0 h 5660788"/>
              <a:gd name="connsiteX18" fmla="*/ 5540612 w 11260351"/>
              <a:gd name="connsiteY18" fmla="*/ 293806 h 5660788"/>
              <a:gd name="connsiteX19" fmla="*/ 5314097 w 11260351"/>
              <a:gd name="connsiteY19" fmla="*/ 706461 h 5660788"/>
              <a:gd name="connsiteX20" fmla="*/ 5044554 w 11260351"/>
              <a:gd name="connsiteY20" fmla="*/ 828344 h 5660788"/>
              <a:gd name="connsiteX21" fmla="*/ 4933287 w 11260351"/>
              <a:gd name="connsiteY21" fmla="*/ 1176551 h 5660788"/>
              <a:gd name="connsiteX22" fmla="*/ 4898978 w 11260351"/>
              <a:gd name="connsiteY22" fmla="*/ 1600011 h 5660788"/>
              <a:gd name="connsiteX23" fmla="*/ 4756624 w 11260351"/>
              <a:gd name="connsiteY23" fmla="*/ 1957696 h 5660788"/>
              <a:gd name="connsiteX24" fmla="*/ 4953379 w 11260351"/>
              <a:gd name="connsiteY24" fmla="*/ 2217951 h 5660788"/>
              <a:gd name="connsiteX25" fmla="*/ 5358073 w 11260351"/>
              <a:gd name="connsiteY25" fmla="*/ 2713441 h 5660788"/>
              <a:gd name="connsiteX26" fmla="*/ 5679933 w 11260351"/>
              <a:gd name="connsiteY26" fmla="*/ 3272051 h 5660788"/>
              <a:gd name="connsiteX27" fmla="*/ 5140278 w 11260351"/>
              <a:gd name="connsiteY27" fmla="*/ 3682242 h 5660788"/>
              <a:gd name="connsiteX28" fmla="*/ 5263487 w 11260351"/>
              <a:gd name="connsiteY28" fmla="*/ 4083903 h 5660788"/>
              <a:gd name="connsiteX29" fmla="*/ 5363949 w 11260351"/>
              <a:gd name="connsiteY29" fmla="*/ 4414482 h 5660788"/>
              <a:gd name="connsiteX0" fmla="*/ 11610075 w 11610075"/>
              <a:gd name="connsiteY0" fmla="*/ 5026167 h 5456072"/>
              <a:gd name="connsiteX1" fmla="*/ 11364415 w 11610075"/>
              <a:gd name="connsiteY1" fmla="*/ 5456072 h 5456072"/>
              <a:gd name="connsiteX2" fmla="*/ 0 w 11610075"/>
              <a:gd name="connsiteY2" fmla="*/ 987188 h 5456072"/>
              <a:gd name="connsiteX3" fmla="*/ 381948 w 11610075"/>
              <a:gd name="connsiteY3" fmla="*/ 904544 h 5456072"/>
              <a:gd name="connsiteX4" fmla="*/ 349724 w 11610075"/>
              <a:gd name="connsiteY4" fmla="*/ 593678 h 5456072"/>
              <a:gd name="connsiteX5" fmla="*/ 685232 w 11610075"/>
              <a:gd name="connsiteY5" fmla="*/ 607136 h 5456072"/>
              <a:gd name="connsiteX6" fmla="*/ 1177688 w 11610075"/>
              <a:gd name="connsiteY6" fmla="*/ 553114 h 5456072"/>
              <a:gd name="connsiteX7" fmla="*/ 1865573 w 11610075"/>
              <a:gd name="connsiteY7" fmla="*/ 631778 h 5456072"/>
              <a:gd name="connsiteX8" fmla="*/ 2437453 w 11610075"/>
              <a:gd name="connsiteY8" fmla="*/ 799532 h 5456072"/>
              <a:gd name="connsiteX9" fmla="*/ 2885175 w 11610075"/>
              <a:gd name="connsiteY9" fmla="*/ 899047 h 5456072"/>
              <a:gd name="connsiteX10" fmla="*/ 3428621 w 11610075"/>
              <a:gd name="connsiteY10" fmla="*/ 701912 h 5456072"/>
              <a:gd name="connsiteX11" fmla="*/ 3832368 w 11610075"/>
              <a:gd name="connsiteY11" fmla="*/ 716887 h 5456072"/>
              <a:gd name="connsiteX12" fmla="*/ 4211662 w 11610075"/>
              <a:gd name="connsiteY12" fmla="*/ 599933 h 5456072"/>
              <a:gd name="connsiteX13" fmla="*/ 4454288 w 11610075"/>
              <a:gd name="connsiteY13" fmla="*/ 1011451 h 5456072"/>
              <a:gd name="connsiteX14" fmla="*/ 5006265 w 11610075"/>
              <a:gd name="connsiteY14" fmla="*/ 733378 h 5456072"/>
              <a:gd name="connsiteX15" fmla="*/ 5290593 w 11610075"/>
              <a:gd name="connsiteY15" fmla="*/ 521838 h 5456072"/>
              <a:gd name="connsiteX16" fmla="*/ 5785893 w 11610075"/>
              <a:gd name="connsiteY16" fmla="*/ 51558 h 5456072"/>
              <a:gd name="connsiteX17" fmla="*/ 5891284 w 11610075"/>
              <a:gd name="connsiteY17" fmla="*/ 0 h 5456072"/>
              <a:gd name="connsiteX18" fmla="*/ 5890336 w 11610075"/>
              <a:gd name="connsiteY18" fmla="*/ 293806 h 5456072"/>
              <a:gd name="connsiteX19" fmla="*/ 5663821 w 11610075"/>
              <a:gd name="connsiteY19" fmla="*/ 706461 h 5456072"/>
              <a:gd name="connsiteX20" fmla="*/ 5394278 w 11610075"/>
              <a:gd name="connsiteY20" fmla="*/ 828344 h 5456072"/>
              <a:gd name="connsiteX21" fmla="*/ 5283011 w 11610075"/>
              <a:gd name="connsiteY21" fmla="*/ 1176551 h 5456072"/>
              <a:gd name="connsiteX22" fmla="*/ 5248702 w 11610075"/>
              <a:gd name="connsiteY22" fmla="*/ 1600011 h 5456072"/>
              <a:gd name="connsiteX23" fmla="*/ 5106348 w 11610075"/>
              <a:gd name="connsiteY23" fmla="*/ 1957696 h 5456072"/>
              <a:gd name="connsiteX24" fmla="*/ 5303103 w 11610075"/>
              <a:gd name="connsiteY24" fmla="*/ 2217951 h 5456072"/>
              <a:gd name="connsiteX25" fmla="*/ 5707797 w 11610075"/>
              <a:gd name="connsiteY25" fmla="*/ 2713441 h 5456072"/>
              <a:gd name="connsiteX26" fmla="*/ 6029657 w 11610075"/>
              <a:gd name="connsiteY26" fmla="*/ 3272051 h 5456072"/>
              <a:gd name="connsiteX27" fmla="*/ 5490002 w 11610075"/>
              <a:gd name="connsiteY27" fmla="*/ 3682242 h 5456072"/>
              <a:gd name="connsiteX28" fmla="*/ 5613211 w 11610075"/>
              <a:gd name="connsiteY28" fmla="*/ 4083903 h 5456072"/>
              <a:gd name="connsiteX29" fmla="*/ 5713673 w 11610075"/>
              <a:gd name="connsiteY29" fmla="*/ 4414482 h 5456072"/>
              <a:gd name="connsiteX0" fmla="*/ 11610075 w 11610075"/>
              <a:gd name="connsiteY0" fmla="*/ 5026167 h 5026167"/>
              <a:gd name="connsiteX1" fmla="*/ 0 w 11610075"/>
              <a:gd name="connsiteY1" fmla="*/ 987188 h 5026167"/>
              <a:gd name="connsiteX2" fmla="*/ 381948 w 11610075"/>
              <a:gd name="connsiteY2" fmla="*/ 904544 h 5026167"/>
              <a:gd name="connsiteX3" fmla="*/ 349724 w 11610075"/>
              <a:gd name="connsiteY3" fmla="*/ 593678 h 5026167"/>
              <a:gd name="connsiteX4" fmla="*/ 685232 w 11610075"/>
              <a:gd name="connsiteY4" fmla="*/ 607136 h 5026167"/>
              <a:gd name="connsiteX5" fmla="*/ 1177688 w 11610075"/>
              <a:gd name="connsiteY5" fmla="*/ 553114 h 5026167"/>
              <a:gd name="connsiteX6" fmla="*/ 1865573 w 11610075"/>
              <a:gd name="connsiteY6" fmla="*/ 631778 h 5026167"/>
              <a:gd name="connsiteX7" fmla="*/ 2437453 w 11610075"/>
              <a:gd name="connsiteY7" fmla="*/ 799532 h 5026167"/>
              <a:gd name="connsiteX8" fmla="*/ 2885175 w 11610075"/>
              <a:gd name="connsiteY8" fmla="*/ 899047 h 5026167"/>
              <a:gd name="connsiteX9" fmla="*/ 3428621 w 11610075"/>
              <a:gd name="connsiteY9" fmla="*/ 701912 h 5026167"/>
              <a:gd name="connsiteX10" fmla="*/ 3832368 w 11610075"/>
              <a:gd name="connsiteY10" fmla="*/ 716887 h 5026167"/>
              <a:gd name="connsiteX11" fmla="*/ 4211662 w 11610075"/>
              <a:gd name="connsiteY11" fmla="*/ 599933 h 5026167"/>
              <a:gd name="connsiteX12" fmla="*/ 4454288 w 11610075"/>
              <a:gd name="connsiteY12" fmla="*/ 1011451 h 5026167"/>
              <a:gd name="connsiteX13" fmla="*/ 5006265 w 11610075"/>
              <a:gd name="connsiteY13" fmla="*/ 733378 h 5026167"/>
              <a:gd name="connsiteX14" fmla="*/ 5290593 w 11610075"/>
              <a:gd name="connsiteY14" fmla="*/ 521838 h 5026167"/>
              <a:gd name="connsiteX15" fmla="*/ 5785893 w 11610075"/>
              <a:gd name="connsiteY15" fmla="*/ 51558 h 5026167"/>
              <a:gd name="connsiteX16" fmla="*/ 5891284 w 11610075"/>
              <a:gd name="connsiteY16" fmla="*/ 0 h 5026167"/>
              <a:gd name="connsiteX17" fmla="*/ 5890336 w 11610075"/>
              <a:gd name="connsiteY17" fmla="*/ 293806 h 5026167"/>
              <a:gd name="connsiteX18" fmla="*/ 5663821 w 11610075"/>
              <a:gd name="connsiteY18" fmla="*/ 706461 h 5026167"/>
              <a:gd name="connsiteX19" fmla="*/ 5394278 w 11610075"/>
              <a:gd name="connsiteY19" fmla="*/ 828344 h 5026167"/>
              <a:gd name="connsiteX20" fmla="*/ 5283011 w 11610075"/>
              <a:gd name="connsiteY20" fmla="*/ 1176551 h 5026167"/>
              <a:gd name="connsiteX21" fmla="*/ 5248702 w 11610075"/>
              <a:gd name="connsiteY21" fmla="*/ 1600011 h 5026167"/>
              <a:gd name="connsiteX22" fmla="*/ 5106348 w 11610075"/>
              <a:gd name="connsiteY22" fmla="*/ 1957696 h 5026167"/>
              <a:gd name="connsiteX23" fmla="*/ 5303103 w 11610075"/>
              <a:gd name="connsiteY23" fmla="*/ 2217951 h 5026167"/>
              <a:gd name="connsiteX24" fmla="*/ 5707797 w 11610075"/>
              <a:gd name="connsiteY24" fmla="*/ 2713441 h 5026167"/>
              <a:gd name="connsiteX25" fmla="*/ 6029657 w 11610075"/>
              <a:gd name="connsiteY25" fmla="*/ 3272051 h 5026167"/>
              <a:gd name="connsiteX26" fmla="*/ 5490002 w 11610075"/>
              <a:gd name="connsiteY26" fmla="*/ 3682242 h 5026167"/>
              <a:gd name="connsiteX27" fmla="*/ 5613211 w 11610075"/>
              <a:gd name="connsiteY27" fmla="*/ 4083903 h 5026167"/>
              <a:gd name="connsiteX28" fmla="*/ 5713673 w 11610075"/>
              <a:gd name="connsiteY28" fmla="*/ 4414482 h 5026167"/>
              <a:gd name="connsiteX0" fmla="*/ 0 w 6029657"/>
              <a:gd name="connsiteY0" fmla="*/ 987188 h 4419865"/>
              <a:gd name="connsiteX1" fmla="*/ 381948 w 6029657"/>
              <a:gd name="connsiteY1" fmla="*/ 904544 h 4419865"/>
              <a:gd name="connsiteX2" fmla="*/ 349724 w 6029657"/>
              <a:gd name="connsiteY2" fmla="*/ 593678 h 4419865"/>
              <a:gd name="connsiteX3" fmla="*/ 685232 w 6029657"/>
              <a:gd name="connsiteY3" fmla="*/ 607136 h 4419865"/>
              <a:gd name="connsiteX4" fmla="*/ 1177688 w 6029657"/>
              <a:gd name="connsiteY4" fmla="*/ 553114 h 4419865"/>
              <a:gd name="connsiteX5" fmla="*/ 1865573 w 6029657"/>
              <a:gd name="connsiteY5" fmla="*/ 631778 h 4419865"/>
              <a:gd name="connsiteX6" fmla="*/ 2437453 w 6029657"/>
              <a:gd name="connsiteY6" fmla="*/ 799532 h 4419865"/>
              <a:gd name="connsiteX7" fmla="*/ 2885175 w 6029657"/>
              <a:gd name="connsiteY7" fmla="*/ 899047 h 4419865"/>
              <a:gd name="connsiteX8" fmla="*/ 3428621 w 6029657"/>
              <a:gd name="connsiteY8" fmla="*/ 701912 h 4419865"/>
              <a:gd name="connsiteX9" fmla="*/ 3832368 w 6029657"/>
              <a:gd name="connsiteY9" fmla="*/ 716887 h 4419865"/>
              <a:gd name="connsiteX10" fmla="*/ 4211662 w 6029657"/>
              <a:gd name="connsiteY10" fmla="*/ 599933 h 4419865"/>
              <a:gd name="connsiteX11" fmla="*/ 4454288 w 6029657"/>
              <a:gd name="connsiteY11" fmla="*/ 1011451 h 4419865"/>
              <a:gd name="connsiteX12" fmla="*/ 5006265 w 6029657"/>
              <a:gd name="connsiteY12" fmla="*/ 733378 h 4419865"/>
              <a:gd name="connsiteX13" fmla="*/ 5290593 w 6029657"/>
              <a:gd name="connsiteY13" fmla="*/ 521838 h 4419865"/>
              <a:gd name="connsiteX14" fmla="*/ 5785893 w 6029657"/>
              <a:gd name="connsiteY14" fmla="*/ 51558 h 4419865"/>
              <a:gd name="connsiteX15" fmla="*/ 5891284 w 6029657"/>
              <a:gd name="connsiteY15" fmla="*/ 0 h 4419865"/>
              <a:gd name="connsiteX16" fmla="*/ 5890336 w 6029657"/>
              <a:gd name="connsiteY16" fmla="*/ 293806 h 4419865"/>
              <a:gd name="connsiteX17" fmla="*/ 5663821 w 6029657"/>
              <a:gd name="connsiteY17" fmla="*/ 706461 h 4419865"/>
              <a:gd name="connsiteX18" fmla="*/ 5394278 w 6029657"/>
              <a:gd name="connsiteY18" fmla="*/ 828344 h 4419865"/>
              <a:gd name="connsiteX19" fmla="*/ 5283011 w 6029657"/>
              <a:gd name="connsiteY19" fmla="*/ 1176551 h 4419865"/>
              <a:gd name="connsiteX20" fmla="*/ 5248702 w 6029657"/>
              <a:gd name="connsiteY20" fmla="*/ 1600011 h 4419865"/>
              <a:gd name="connsiteX21" fmla="*/ 5106348 w 6029657"/>
              <a:gd name="connsiteY21" fmla="*/ 1957696 h 4419865"/>
              <a:gd name="connsiteX22" fmla="*/ 5303103 w 6029657"/>
              <a:gd name="connsiteY22" fmla="*/ 2217951 h 4419865"/>
              <a:gd name="connsiteX23" fmla="*/ 5707797 w 6029657"/>
              <a:gd name="connsiteY23" fmla="*/ 2713441 h 4419865"/>
              <a:gd name="connsiteX24" fmla="*/ 6029657 w 6029657"/>
              <a:gd name="connsiteY24" fmla="*/ 3272051 h 4419865"/>
              <a:gd name="connsiteX25" fmla="*/ 5490002 w 6029657"/>
              <a:gd name="connsiteY25" fmla="*/ 3682242 h 4419865"/>
              <a:gd name="connsiteX26" fmla="*/ 5613211 w 6029657"/>
              <a:gd name="connsiteY26" fmla="*/ 4083903 h 4419865"/>
              <a:gd name="connsiteX27" fmla="*/ 5713673 w 6029657"/>
              <a:gd name="connsiteY27" fmla="*/ 4414482 h 44198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029657" h="4419865">
                <a:moveTo>
                  <a:pt x="0" y="987188"/>
                </a:moveTo>
                <a:lnTo>
                  <a:pt x="381948" y="904544"/>
                </a:lnTo>
                <a:lnTo>
                  <a:pt x="349724" y="593678"/>
                </a:lnTo>
                <a:lnTo>
                  <a:pt x="685232" y="607136"/>
                </a:lnTo>
                <a:lnTo>
                  <a:pt x="1177688" y="553114"/>
                </a:lnTo>
                <a:lnTo>
                  <a:pt x="1865573" y="631778"/>
                </a:lnTo>
                <a:lnTo>
                  <a:pt x="2437453" y="799532"/>
                </a:lnTo>
                <a:lnTo>
                  <a:pt x="2885175" y="899047"/>
                </a:lnTo>
                <a:lnTo>
                  <a:pt x="3428621" y="701912"/>
                </a:lnTo>
                <a:lnTo>
                  <a:pt x="3832368" y="716887"/>
                </a:lnTo>
                <a:lnTo>
                  <a:pt x="4211662" y="599933"/>
                </a:lnTo>
                <a:lnTo>
                  <a:pt x="4454288" y="1011451"/>
                </a:lnTo>
                <a:cubicBezTo>
                  <a:pt x="4452014" y="804460"/>
                  <a:pt x="5008539" y="940369"/>
                  <a:pt x="5006265" y="733378"/>
                </a:cubicBezTo>
                <a:lnTo>
                  <a:pt x="5290593" y="521838"/>
                </a:lnTo>
                <a:lnTo>
                  <a:pt x="5785893" y="51558"/>
                </a:lnTo>
                <a:lnTo>
                  <a:pt x="5891284" y="0"/>
                </a:lnTo>
                <a:lnTo>
                  <a:pt x="5890336" y="293806"/>
                </a:lnTo>
                <a:lnTo>
                  <a:pt x="5663821" y="706461"/>
                </a:lnTo>
                <a:lnTo>
                  <a:pt x="5394278" y="828344"/>
                </a:lnTo>
                <a:lnTo>
                  <a:pt x="5283011" y="1176551"/>
                </a:lnTo>
                <a:lnTo>
                  <a:pt x="5248702" y="1600011"/>
                </a:lnTo>
                <a:lnTo>
                  <a:pt x="5106348" y="1957696"/>
                </a:lnTo>
                <a:lnTo>
                  <a:pt x="5303103" y="2217951"/>
                </a:lnTo>
                <a:lnTo>
                  <a:pt x="5707797" y="2713441"/>
                </a:lnTo>
                <a:lnTo>
                  <a:pt x="6029657" y="3272051"/>
                </a:lnTo>
                <a:lnTo>
                  <a:pt x="5490002" y="3682242"/>
                </a:lnTo>
                <a:lnTo>
                  <a:pt x="5613211" y="4083903"/>
                </a:lnTo>
                <a:cubicBezTo>
                  <a:pt x="5638232" y="4024763"/>
                  <a:pt x="5688652" y="4473622"/>
                  <a:pt x="5713673" y="4414482"/>
                </a:cubicBezTo>
              </a:path>
            </a:pathLst>
          </a:custGeom>
          <a:ln w="63500">
            <a:solidFill>
              <a:srgbClr val="FF0000">
                <a:alpha val="75000"/>
              </a:srgb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Oval 6"/>
          <p:cNvSpPr/>
          <p:nvPr/>
        </p:nvSpPr>
        <p:spPr>
          <a:xfrm>
            <a:off x="1616223" y="3651589"/>
            <a:ext cx="177554" cy="177553"/>
          </a:xfrm>
          <a:prstGeom prst="ellipse">
            <a:avLst/>
          </a:prstGeom>
          <a:solidFill>
            <a:srgbClr val="0080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a:t>
            </a:r>
            <a:endParaRPr lang="en-US" sz="1400" dirty="0"/>
          </a:p>
        </p:txBody>
      </p:sp>
      <p:sp>
        <p:nvSpPr>
          <p:cNvPr id="8" name="Oval 7"/>
          <p:cNvSpPr/>
          <p:nvPr/>
        </p:nvSpPr>
        <p:spPr>
          <a:xfrm>
            <a:off x="1344749" y="3702464"/>
            <a:ext cx="177554" cy="177553"/>
          </a:xfrm>
          <a:prstGeom prst="ellipse">
            <a:avLst/>
          </a:prstGeom>
          <a:solidFill>
            <a:srgbClr val="FF00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F</a:t>
            </a:r>
            <a:endParaRPr lang="en-US"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2393</TotalTime>
  <Words>321</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Pocket Creek &amp; Bennett Pass ONC Tour  This route combines the Pocket Creek and Bennett Pass tours into one. We start at Pocket creek, head through Teacup and then climb our way up to Bennett Pass (uggh). From there we head out past the “terrible traverse” and zip down to Pocket creek for a fast return to the cars. Most of the tour will be on trail with one exciting descent. The distance is &gt;12 miles and we climb over 1,000 feet!  Plan on being on the snow for more than six hours.    Meeting Time: 8 AM Meeting Place: Gateway Transit Center </vt:lpstr>
      <vt:lpstr>General Route Overview  Distance  &gt; 12 miles </vt:lpstr>
      <vt:lpstr>ONC Carpooling Policy</vt:lpstr>
      <vt:lpstr>Level of this Ski: Advanced Rating due to climbing/descending and length of tour</vt:lpstr>
      <vt:lpstr>Estimated Timing</vt:lpstr>
      <vt:lpstr>PowerPoint Presentation</vt:lpstr>
    </vt:vector>
  </TitlesOfParts>
  <Company>FLIR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Diamond</dc:creator>
  <cp:lastModifiedBy>Diamond, Scott</cp:lastModifiedBy>
  <cp:revision>151</cp:revision>
  <dcterms:created xsi:type="dcterms:W3CDTF">2010-10-06T19:57:37Z</dcterms:created>
  <dcterms:modified xsi:type="dcterms:W3CDTF">2015-11-10T18:44:45Z</dcterms:modified>
</cp:coreProperties>
</file>